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56" r:id="rId2"/>
    <p:sldId id="257" r:id="rId3"/>
    <p:sldId id="293" r:id="rId4"/>
    <p:sldId id="285" r:id="rId5"/>
    <p:sldId id="264" r:id="rId6"/>
    <p:sldId id="291" r:id="rId7"/>
    <p:sldId id="297" r:id="rId8"/>
    <p:sldId id="296" r:id="rId9"/>
    <p:sldId id="288" r:id="rId10"/>
    <p:sldId id="286" r:id="rId11"/>
    <p:sldId id="287" r:id="rId12"/>
    <p:sldId id="289" r:id="rId13"/>
    <p:sldId id="270" r:id="rId14"/>
    <p:sldId id="294" r:id="rId15"/>
    <p:sldId id="295" r:id="rId16"/>
    <p:sldId id="273" r:id="rId17"/>
    <p:sldId id="275" r:id="rId18"/>
    <p:sldId id="292" r:id="rId19"/>
    <p:sldId id="290" r:id="rId20"/>
    <p:sldId id="284" r:id="rId21"/>
  </p:sldIdLst>
  <p:sldSz cx="12192000" cy="6858000"/>
  <p:notesSz cx="6858000" cy="9144000"/>
  <p:custDataLst>
    <p:tags r:id="rId2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F86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201" autoAdjust="0"/>
  </p:normalViewPr>
  <p:slideViewPr>
    <p:cSldViewPr snapToGrid="0" showGuides="1">
      <p:cViewPr varScale="1">
        <p:scale>
          <a:sx n="75" d="100"/>
          <a:sy n="75" d="100"/>
        </p:scale>
        <p:origin x="412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9" d="100"/>
          <a:sy n="69" d="100"/>
        </p:scale>
        <p:origin x="2227" y="8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49CA1445-1A0F-49D0-93AA-99FFF3BFB06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53FDBB5-55B1-468C-8854-37E702BBD8E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FEFA78-B0D1-49D9-AB3C-0C79D8B8E191}" type="datetimeFigureOut">
              <a:rPr lang="zh-CN" altLang="en-US" smtClean="0"/>
              <a:t>2021/1/8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C75E285-2E2E-44B1-A12F-D0D83E8E3E7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C01DB9B-A3DD-43F3-967C-4F95EAC007F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78AD75-3942-4CBF-854C-CAAEA299499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31657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svg>
</file>

<file path=ppt/media/image17.png>
</file>

<file path=ppt/media/image18.jpg>
</file>

<file path=ppt/media/image19.jpeg>
</file>

<file path=ppt/media/image2.png>
</file>

<file path=ppt/media/image20.jpeg>
</file>

<file path=ppt/media/image21.png>
</file>

<file path=ppt/media/image22.jpg>
</file>

<file path=ppt/media/image23.jpg>
</file>

<file path=ppt/media/image24.jpg>
</file>

<file path=ppt/media/image25.jp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31.svg>
</file>

<file path=ppt/media/image32.png>
</file>

<file path=ppt/media/image33.svg>
</file>

<file path=ppt/media/image34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F95C80-5F1A-435E-B2B3-6796B22704FE}" type="datetimeFigureOut">
              <a:rPr lang="zh-CN" altLang="en-US" smtClean="0"/>
              <a:t>2021/1/8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AC0388-FC73-47D4-A732-836B92D112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66372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AC0388-FC73-47D4-A732-836B92D112A7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27990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  <a:pPr/>
              <a:t>10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95614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  <a:pPr/>
              <a:t>11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49071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  <a:pPr/>
              <a:t>12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96851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  <a:pPr/>
              <a:t>13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93510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  <a:pPr/>
              <a:t>14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116656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  <a:pPr/>
              <a:t>15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33137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  <a:pPr/>
              <a:t>16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384425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  <a:pPr/>
              <a:t>17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13921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AC0388-FC73-47D4-A732-836B92D112A7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451158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  <a:pPr/>
              <a:t>19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50502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AC0388-FC73-47D4-A732-836B92D112A7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11491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AC0388-FC73-47D4-A732-836B92D112A7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74464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AC0388-FC73-47D4-A732-836B92D112A7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05355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  <a:pPr/>
              <a:t>4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62833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  <a:pPr/>
              <a:t>5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37208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AC0388-FC73-47D4-A732-836B92D112A7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01532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  <a:pPr/>
              <a:t>7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64988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  <a:pPr/>
              <a:t>8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61256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AC0388-FC73-47D4-A732-836B92D112A7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99356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F1DA03-B30C-4B55-B24A-F78A73AF44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C5AEDF5-469A-4DF4-BB85-D569CA4704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03A4126-3E6B-4E80-9E67-4DC0642E2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A1950-F7E6-43C5-A5BF-EB390E6CAC77}" type="datetimeFigureOut">
              <a:rPr lang="zh-CN" altLang="en-US" smtClean="0"/>
              <a:t>2021/1/8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C769B88-7B9D-41B7-BAC9-E6181F5902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04E9996-BE00-4EA1-9224-CE4EB4E604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DEDD8-47E5-40CD-8AC1-B7EC532D1F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45376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AFB0CE-24D4-46D5-9C6E-EDD7647C7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39D2416-B5A2-412E-9CE4-84587AA904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ED5A859-D428-4354-944B-84BD1CCF75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CA18A66-A28E-4427-A981-92DEEBD0A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A1950-F7E6-43C5-A5BF-EB390E6CAC77}" type="datetimeFigureOut">
              <a:rPr lang="zh-CN" altLang="en-US" smtClean="0"/>
              <a:t>2021/1/8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B2C642E-B52C-4D5C-A9B5-1A1076F9E7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BFA0347-17AF-4522-BEF6-F3DF2C5B5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DEDD8-47E5-40CD-8AC1-B7EC532D1F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7967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534FCB-D629-44C5-8A2B-0EFE976CF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C3833E8-7272-4EEA-8E68-8FD30029AB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A30EC32-CDD9-41B5-98B2-34ED005CEE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17E3BC4-08E3-4824-8D51-564753308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A1950-F7E6-43C5-A5BF-EB390E6CAC77}" type="datetimeFigureOut">
              <a:rPr lang="zh-CN" altLang="en-US" smtClean="0"/>
              <a:t>2021/1/8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0111DBB-0428-404E-87D6-D3692A5FC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E3C4349-A803-4536-95BB-FF564D40ED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DEDD8-47E5-40CD-8AC1-B7EC532D1F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41154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0432B05-351F-41C8-AF67-793443AD4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C6F2447-DAA1-4745-9822-D72ADAE1FA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AA470C6-BFA6-4663-8595-C785FAD66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A1950-F7E6-43C5-A5BF-EB390E6CAC77}" type="datetimeFigureOut">
              <a:rPr lang="zh-CN" altLang="en-US" smtClean="0"/>
              <a:t>2021/1/8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59B79F9-63DB-4A6D-8C8A-8F6816CEC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9BDD993-3A0D-4359-AB82-B734E1E90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DEDD8-47E5-40CD-8AC1-B7EC532D1F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73223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6CB8237-221F-4099-A224-4B5E9FC95D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7895A15-BEFC-4F18-B2CB-4FDC27CBD3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3108CB7-5DAB-40CF-A93C-DFC0B66899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A1950-F7E6-43C5-A5BF-EB390E6CAC77}" type="datetimeFigureOut">
              <a:rPr lang="zh-CN" altLang="en-US" smtClean="0"/>
              <a:t>2021/1/8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F0FF382-BEA1-49ED-80A2-E0D6939358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8A2C8B9-0B9F-4492-BE55-0AF28748D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DEDD8-47E5-40CD-8AC1-B7EC532D1F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50626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" name="组合 19"/>
          <p:cNvGrpSpPr/>
          <p:nvPr userDrawn="1"/>
        </p:nvGrpSpPr>
        <p:grpSpPr>
          <a:xfrm flipV="1">
            <a:off x="930253" y="-20914"/>
            <a:ext cx="935059" cy="1330158"/>
            <a:chOff x="8412163" y="1649413"/>
            <a:chExt cx="1909762" cy="2865439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21" name="Freeform 5"/>
            <p:cNvSpPr>
              <a:spLocks/>
            </p:cNvSpPr>
            <p:nvPr/>
          </p:nvSpPr>
          <p:spPr bwMode="auto">
            <a:xfrm>
              <a:off x="9121775" y="3165476"/>
              <a:ext cx="7937" cy="15875"/>
            </a:xfrm>
            <a:custGeom>
              <a:avLst/>
              <a:gdLst>
                <a:gd name="T0" fmla="*/ 1 w 2"/>
                <a:gd name="T1" fmla="*/ 1 h 4"/>
                <a:gd name="T2" fmla="*/ 1 w 2"/>
                <a:gd name="T3" fmla="*/ 3 h 4"/>
                <a:gd name="T4" fmla="*/ 1 w 2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4">
                  <a:moveTo>
                    <a:pt x="1" y="1"/>
                  </a:moveTo>
                  <a:cubicBezTo>
                    <a:pt x="1" y="4"/>
                    <a:pt x="2" y="0"/>
                    <a:pt x="1" y="3"/>
                  </a:cubicBezTo>
                  <a:cubicBezTo>
                    <a:pt x="1" y="3"/>
                    <a:pt x="0" y="2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6"/>
            <p:cNvSpPr>
              <a:spLocks/>
            </p:cNvSpPr>
            <p:nvPr/>
          </p:nvSpPr>
          <p:spPr bwMode="auto">
            <a:xfrm>
              <a:off x="8896350" y="2154238"/>
              <a:ext cx="922337" cy="1030288"/>
            </a:xfrm>
            <a:custGeom>
              <a:avLst/>
              <a:gdLst>
                <a:gd name="T0" fmla="*/ 183 w 245"/>
                <a:gd name="T1" fmla="*/ 210 h 274"/>
                <a:gd name="T2" fmla="*/ 197 w 245"/>
                <a:gd name="T3" fmla="*/ 195 h 274"/>
                <a:gd name="T4" fmla="*/ 217 w 245"/>
                <a:gd name="T5" fmla="*/ 160 h 274"/>
                <a:gd name="T6" fmla="*/ 222 w 245"/>
                <a:gd name="T7" fmla="*/ 147 h 274"/>
                <a:gd name="T8" fmla="*/ 227 w 245"/>
                <a:gd name="T9" fmla="*/ 104 h 274"/>
                <a:gd name="T10" fmla="*/ 224 w 245"/>
                <a:gd name="T11" fmla="*/ 91 h 274"/>
                <a:gd name="T12" fmla="*/ 214 w 245"/>
                <a:gd name="T13" fmla="*/ 69 h 274"/>
                <a:gd name="T14" fmla="*/ 204 w 245"/>
                <a:gd name="T15" fmla="*/ 51 h 274"/>
                <a:gd name="T16" fmla="*/ 197 w 245"/>
                <a:gd name="T17" fmla="*/ 42 h 274"/>
                <a:gd name="T18" fmla="*/ 188 w 245"/>
                <a:gd name="T19" fmla="*/ 37 h 274"/>
                <a:gd name="T20" fmla="*/ 168 w 245"/>
                <a:gd name="T21" fmla="*/ 26 h 274"/>
                <a:gd name="T22" fmla="*/ 156 w 245"/>
                <a:gd name="T23" fmla="*/ 22 h 274"/>
                <a:gd name="T24" fmla="*/ 142 w 245"/>
                <a:gd name="T25" fmla="*/ 20 h 274"/>
                <a:gd name="T26" fmla="*/ 125 w 245"/>
                <a:gd name="T27" fmla="*/ 16 h 274"/>
                <a:gd name="T28" fmla="*/ 106 w 245"/>
                <a:gd name="T29" fmla="*/ 17 h 274"/>
                <a:gd name="T30" fmla="*/ 83 w 245"/>
                <a:gd name="T31" fmla="*/ 21 h 274"/>
                <a:gd name="T32" fmla="*/ 75 w 245"/>
                <a:gd name="T33" fmla="*/ 26 h 274"/>
                <a:gd name="T34" fmla="*/ 66 w 245"/>
                <a:gd name="T35" fmla="*/ 29 h 274"/>
                <a:gd name="T36" fmla="*/ 60 w 245"/>
                <a:gd name="T37" fmla="*/ 35 h 274"/>
                <a:gd name="T38" fmla="*/ 57 w 245"/>
                <a:gd name="T39" fmla="*/ 38 h 274"/>
                <a:gd name="T40" fmla="*/ 50 w 245"/>
                <a:gd name="T41" fmla="*/ 46 h 274"/>
                <a:gd name="T42" fmla="*/ 31 w 245"/>
                <a:gd name="T43" fmla="*/ 72 h 274"/>
                <a:gd name="T44" fmla="*/ 26 w 245"/>
                <a:gd name="T45" fmla="*/ 84 h 274"/>
                <a:gd name="T46" fmla="*/ 22 w 245"/>
                <a:gd name="T47" fmla="*/ 94 h 274"/>
                <a:gd name="T48" fmla="*/ 18 w 245"/>
                <a:gd name="T49" fmla="*/ 120 h 274"/>
                <a:gd name="T50" fmla="*/ 14 w 245"/>
                <a:gd name="T51" fmla="*/ 126 h 274"/>
                <a:gd name="T52" fmla="*/ 19 w 245"/>
                <a:gd name="T53" fmla="*/ 135 h 274"/>
                <a:gd name="T54" fmla="*/ 25 w 245"/>
                <a:gd name="T55" fmla="*/ 142 h 274"/>
                <a:gd name="T56" fmla="*/ 27 w 245"/>
                <a:gd name="T57" fmla="*/ 153 h 274"/>
                <a:gd name="T58" fmla="*/ 31 w 245"/>
                <a:gd name="T59" fmla="*/ 156 h 274"/>
                <a:gd name="T60" fmla="*/ 31 w 245"/>
                <a:gd name="T61" fmla="*/ 162 h 274"/>
                <a:gd name="T62" fmla="*/ 32 w 245"/>
                <a:gd name="T63" fmla="*/ 173 h 274"/>
                <a:gd name="T64" fmla="*/ 40 w 245"/>
                <a:gd name="T65" fmla="*/ 180 h 274"/>
                <a:gd name="T66" fmla="*/ 41 w 245"/>
                <a:gd name="T67" fmla="*/ 186 h 274"/>
                <a:gd name="T68" fmla="*/ 48 w 245"/>
                <a:gd name="T69" fmla="*/ 193 h 274"/>
                <a:gd name="T70" fmla="*/ 53 w 245"/>
                <a:gd name="T71" fmla="*/ 202 h 274"/>
                <a:gd name="T72" fmla="*/ 46 w 245"/>
                <a:gd name="T73" fmla="*/ 200 h 274"/>
                <a:gd name="T74" fmla="*/ 57 w 245"/>
                <a:gd name="T75" fmla="*/ 214 h 274"/>
                <a:gd name="T76" fmla="*/ 61 w 245"/>
                <a:gd name="T77" fmla="*/ 241 h 274"/>
                <a:gd name="T78" fmla="*/ 62 w 245"/>
                <a:gd name="T79" fmla="*/ 248 h 274"/>
                <a:gd name="T80" fmla="*/ 64 w 245"/>
                <a:gd name="T81" fmla="*/ 265 h 274"/>
                <a:gd name="T82" fmla="*/ 61 w 245"/>
                <a:gd name="T83" fmla="*/ 259 h 274"/>
                <a:gd name="T84" fmla="*/ 60 w 245"/>
                <a:gd name="T85" fmla="*/ 243 h 274"/>
                <a:gd name="T86" fmla="*/ 44 w 245"/>
                <a:gd name="T87" fmla="*/ 219 h 274"/>
                <a:gd name="T88" fmla="*/ 19 w 245"/>
                <a:gd name="T89" fmla="*/ 177 h 274"/>
                <a:gd name="T90" fmla="*/ 2 w 245"/>
                <a:gd name="T91" fmla="*/ 123 h 274"/>
                <a:gd name="T92" fmla="*/ 10 w 245"/>
                <a:gd name="T93" fmla="*/ 78 h 274"/>
                <a:gd name="T94" fmla="*/ 25 w 245"/>
                <a:gd name="T95" fmla="*/ 48 h 274"/>
                <a:gd name="T96" fmla="*/ 82 w 245"/>
                <a:gd name="T97" fmla="*/ 6 h 274"/>
                <a:gd name="T98" fmla="*/ 120 w 245"/>
                <a:gd name="T99" fmla="*/ 2 h 274"/>
                <a:gd name="T100" fmla="*/ 166 w 245"/>
                <a:gd name="T101" fmla="*/ 13 h 274"/>
                <a:gd name="T102" fmla="*/ 239 w 245"/>
                <a:gd name="T103" fmla="*/ 141 h 274"/>
                <a:gd name="T104" fmla="*/ 221 w 245"/>
                <a:gd name="T105" fmla="*/ 181 h 274"/>
                <a:gd name="T106" fmla="*/ 148 w 245"/>
                <a:gd name="T107" fmla="*/ 266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45" h="274">
                  <a:moveTo>
                    <a:pt x="148" y="266"/>
                  </a:moveTo>
                  <a:cubicBezTo>
                    <a:pt x="144" y="256"/>
                    <a:pt x="154" y="248"/>
                    <a:pt x="155" y="239"/>
                  </a:cubicBezTo>
                  <a:cubicBezTo>
                    <a:pt x="156" y="238"/>
                    <a:pt x="157" y="241"/>
                    <a:pt x="158" y="239"/>
                  </a:cubicBezTo>
                  <a:cubicBezTo>
                    <a:pt x="160" y="229"/>
                    <a:pt x="170" y="220"/>
                    <a:pt x="180" y="214"/>
                  </a:cubicBezTo>
                  <a:cubicBezTo>
                    <a:pt x="180" y="215"/>
                    <a:pt x="180" y="215"/>
                    <a:pt x="180" y="215"/>
                  </a:cubicBezTo>
                  <a:cubicBezTo>
                    <a:pt x="182" y="214"/>
                    <a:pt x="182" y="211"/>
                    <a:pt x="183" y="210"/>
                  </a:cubicBezTo>
                  <a:cubicBezTo>
                    <a:pt x="184" y="210"/>
                    <a:pt x="183" y="211"/>
                    <a:pt x="184" y="211"/>
                  </a:cubicBezTo>
                  <a:cubicBezTo>
                    <a:pt x="183" y="209"/>
                    <a:pt x="186" y="207"/>
                    <a:pt x="186" y="206"/>
                  </a:cubicBezTo>
                  <a:cubicBezTo>
                    <a:pt x="187" y="206"/>
                    <a:pt x="188" y="207"/>
                    <a:pt x="189" y="206"/>
                  </a:cubicBezTo>
                  <a:cubicBezTo>
                    <a:pt x="189" y="204"/>
                    <a:pt x="189" y="204"/>
                    <a:pt x="189" y="204"/>
                  </a:cubicBezTo>
                  <a:cubicBezTo>
                    <a:pt x="188" y="199"/>
                    <a:pt x="195" y="199"/>
                    <a:pt x="196" y="194"/>
                  </a:cubicBezTo>
                  <a:cubicBezTo>
                    <a:pt x="197" y="194"/>
                    <a:pt x="196" y="195"/>
                    <a:pt x="197" y="195"/>
                  </a:cubicBezTo>
                  <a:cubicBezTo>
                    <a:pt x="200" y="188"/>
                    <a:pt x="207" y="181"/>
                    <a:pt x="210" y="174"/>
                  </a:cubicBezTo>
                  <a:cubicBezTo>
                    <a:pt x="211" y="174"/>
                    <a:pt x="211" y="175"/>
                    <a:pt x="212" y="175"/>
                  </a:cubicBezTo>
                  <a:cubicBezTo>
                    <a:pt x="211" y="174"/>
                    <a:pt x="212" y="171"/>
                    <a:pt x="213" y="169"/>
                  </a:cubicBezTo>
                  <a:cubicBezTo>
                    <a:pt x="215" y="169"/>
                    <a:pt x="214" y="165"/>
                    <a:pt x="216" y="164"/>
                  </a:cubicBezTo>
                  <a:cubicBezTo>
                    <a:pt x="216" y="164"/>
                    <a:pt x="216" y="164"/>
                    <a:pt x="216" y="164"/>
                  </a:cubicBezTo>
                  <a:cubicBezTo>
                    <a:pt x="215" y="162"/>
                    <a:pt x="219" y="162"/>
                    <a:pt x="217" y="160"/>
                  </a:cubicBezTo>
                  <a:cubicBezTo>
                    <a:pt x="219" y="159"/>
                    <a:pt x="219" y="159"/>
                    <a:pt x="219" y="159"/>
                  </a:cubicBezTo>
                  <a:cubicBezTo>
                    <a:pt x="217" y="158"/>
                    <a:pt x="221" y="157"/>
                    <a:pt x="221" y="155"/>
                  </a:cubicBezTo>
                  <a:cubicBezTo>
                    <a:pt x="220" y="155"/>
                    <a:pt x="220" y="155"/>
                    <a:pt x="220" y="155"/>
                  </a:cubicBezTo>
                  <a:cubicBezTo>
                    <a:pt x="220" y="154"/>
                    <a:pt x="222" y="153"/>
                    <a:pt x="222" y="152"/>
                  </a:cubicBezTo>
                  <a:cubicBezTo>
                    <a:pt x="222" y="152"/>
                    <a:pt x="222" y="152"/>
                    <a:pt x="222" y="152"/>
                  </a:cubicBezTo>
                  <a:cubicBezTo>
                    <a:pt x="223" y="149"/>
                    <a:pt x="224" y="147"/>
                    <a:pt x="222" y="147"/>
                  </a:cubicBezTo>
                  <a:cubicBezTo>
                    <a:pt x="224" y="146"/>
                    <a:pt x="222" y="150"/>
                    <a:pt x="225" y="149"/>
                  </a:cubicBezTo>
                  <a:cubicBezTo>
                    <a:pt x="226" y="138"/>
                    <a:pt x="228" y="128"/>
                    <a:pt x="228" y="117"/>
                  </a:cubicBezTo>
                  <a:cubicBezTo>
                    <a:pt x="229" y="116"/>
                    <a:pt x="229" y="115"/>
                    <a:pt x="230" y="115"/>
                  </a:cubicBezTo>
                  <a:cubicBezTo>
                    <a:pt x="229" y="114"/>
                    <a:pt x="229" y="111"/>
                    <a:pt x="228" y="110"/>
                  </a:cubicBezTo>
                  <a:cubicBezTo>
                    <a:pt x="228" y="110"/>
                    <a:pt x="229" y="109"/>
                    <a:pt x="229" y="109"/>
                  </a:cubicBezTo>
                  <a:cubicBezTo>
                    <a:pt x="229" y="106"/>
                    <a:pt x="226" y="107"/>
                    <a:pt x="227" y="104"/>
                  </a:cubicBezTo>
                  <a:cubicBezTo>
                    <a:pt x="228" y="105"/>
                    <a:pt x="228" y="105"/>
                    <a:pt x="229" y="105"/>
                  </a:cubicBezTo>
                  <a:cubicBezTo>
                    <a:pt x="227" y="103"/>
                    <a:pt x="227" y="101"/>
                    <a:pt x="226" y="99"/>
                  </a:cubicBezTo>
                  <a:cubicBezTo>
                    <a:pt x="226" y="99"/>
                    <a:pt x="227" y="100"/>
                    <a:pt x="227" y="100"/>
                  </a:cubicBezTo>
                  <a:cubicBezTo>
                    <a:pt x="225" y="98"/>
                    <a:pt x="227" y="95"/>
                    <a:pt x="225" y="93"/>
                  </a:cubicBezTo>
                  <a:cubicBezTo>
                    <a:pt x="227" y="94"/>
                    <a:pt x="227" y="94"/>
                    <a:pt x="227" y="94"/>
                  </a:cubicBezTo>
                  <a:cubicBezTo>
                    <a:pt x="227" y="90"/>
                    <a:pt x="224" y="93"/>
                    <a:pt x="224" y="91"/>
                  </a:cubicBezTo>
                  <a:cubicBezTo>
                    <a:pt x="225" y="91"/>
                    <a:pt x="225" y="91"/>
                    <a:pt x="226" y="91"/>
                  </a:cubicBezTo>
                  <a:cubicBezTo>
                    <a:pt x="223" y="89"/>
                    <a:pt x="222" y="84"/>
                    <a:pt x="221" y="82"/>
                  </a:cubicBezTo>
                  <a:cubicBezTo>
                    <a:pt x="221" y="82"/>
                    <a:pt x="221" y="82"/>
                    <a:pt x="221" y="82"/>
                  </a:cubicBezTo>
                  <a:cubicBezTo>
                    <a:pt x="220" y="79"/>
                    <a:pt x="220" y="76"/>
                    <a:pt x="218" y="74"/>
                  </a:cubicBezTo>
                  <a:cubicBezTo>
                    <a:pt x="218" y="72"/>
                    <a:pt x="220" y="73"/>
                    <a:pt x="219" y="70"/>
                  </a:cubicBezTo>
                  <a:cubicBezTo>
                    <a:pt x="217" y="71"/>
                    <a:pt x="215" y="66"/>
                    <a:pt x="214" y="69"/>
                  </a:cubicBezTo>
                  <a:cubicBezTo>
                    <a:pt x="213" y="66"/>
                    <a:pt x="212" y="62"/>
                    <a:pt x="210" y="61"/>
                  </a:cubicBezTo>
                  <a:cubicBezTo>
                    <a:pt x="212" y="62"/>
                    <a:pt x="212" y="59"/>
                    <a:pt x="213" y="60"/>
                  </a:cubicBezTo>
                  <a:cubicBezTo>
                    <a:pt x="214" y="58"/>
                    <a:pt x="214" y="58"/>
                    <a:pt x="214" y="58"/>
                  </a:cubicBezTo>
                  <a:cubicBezTo>
                    <a:pt x="215" y="58"/>
                    <a:pt x="214" y="60"/>
                    <a:pt x="215" y="59"/>
                  </a:cubicBezTo>
                  <a:cubicBezTo>
                    <a:pt x="214" y="58"/>
                    <a:pt x="212" y="55"/>
                    <a:pt x="212" y="55"/>
                  </a:cubicBezTo>
                  <a:cubicBezTo>
                    <a:pt x="209" y="54"/>
                    <a:pt x="206" y="54"/>
                    <a:pt x="204" y="51"/>
                  </a:cubicBezTo>
                  <a:cubicBezTo>
                    <a:pt x="205" y="52"/>
                    <a:pt x="205" y="49"/>
                    <a:pt x="206" y="50"/>
                  </a:cubicBezTo>
                  <a:cubicBezTo>
                    <a:pt x="200" y="49"/>
                    <a:pt x="200" y="49"/>
                    <a:pt x="200" y="49"/>
                  </a:cubicBezTo>
                  <a:cubicBezTo>
                    <a:pt x="199" y="48"/>
                    <a:pt x="201" y="47"/>
                    <a:pt x="200" y="47"/>
                  </a:cubicBezTo>
                  <a:cubicBezTo>
                    <a:pt x="199" y="47"/>
                    <a:pt x="199" y="47"/>
                    <a:pt x="198" y="47"/>
                  </a:cubicBezTo>
                  <a:cubicBezTo>
                    <a:pt x="198" y="46"/>
                    <a:pt x="195" y="44"/>
                    <a:pt x="196" y="42"/>
                  </a:cubicBezTo>
                  <a:cubicBezTo>
                    <a:pt x="196" y="41"/>
                    <a:pt x="197" y="43"/>
                    <a:pt x="197" y="42"/>
                  </a:cubicBezTo>
                  <a:cubicBezTo>
                    <a:pt x="196" y="40"/>
                    <a:pt x="195" y="41"/>
                    <a:pt x="194" y="39"/>
                  </a:cubicBezTo>
                  <a:cubicBezTo>
                    <a:pt x="194" y="39"/>
                    <a:pt x="194" y="39"/>
                    <a:pt x="194" y="39"/>
                  </a:cubicBezTo>
                  <a:cubicBezTo>
                    <a:pt x="193" y="38"/>
                    <a:pt x="190" y="37"/>
                    <a:pt x="190" y="39"/>
                  </a:cubicBezTo>
                  <a:cubicBezTo>
                    <a:pt x="191" y="40"/>
                    <a:pt x="191" y="38"/>
                    <a:pt x="192" y="39"/>
                  </a:cubicBezTo>
                  <a:cubicBezTo>
                    <a:pt x="190" y="40"/>
                    <a:pt x="188" y="38"/>
                    <a:pt x="187" y="37"/>
                  </a:cubicBezTo>
                  <a:cubicBezTo>
                    <a:pt x="188" y="37"/>
                    <a:pt x="188" y="37"/>
                    <a:pt x="188" y="37"/>
                  </a:cubicBezTo>
                  <a:cubicBezTo>
                    <a:pt x="186" y="36"/>
                    <a:pt x="183" y="35"/>
                    <a:pt x="180" y="34"/>
                  </a:cubicBezTo>
                  <a:cubicBezTo>
                    <a:pt x="179" y="35"/>
                    <a:pt x="182" y="33"/>
                    <a:pt x="182" y="34"/>
                  </a:cubicBezTo>
                  <a:cubicBezTo>
                    <a:pt x="180" y="31"/>
                    <a:pt x="175" y="31"/>
                    <a:pt x="173" y="28"/>
                  </a:cubicBezTo>
                  <a:cubicBezTo>
                    <a:pt x="173" y="28"/>
                    <a:pt x="172" y="30"/>
                    <a:pt x="173" y="29"/>
                  </a:cubicBezTo>
                  <a:cubicBezTo>
                    <a:pt x="171" y="28"/>
                    <a:pt x="172" y="27"/>
                    <a:pt x="170" y="27"/>
                  </a:cubicBezTo>
                  <a:cubicBezTo>
                    <a:pt x="171" y="26"/>
                    <a:pt x="169" y="27"/>
                    <a:pt x="168" y="26"/>
                  </a:cubicBezTo>
                  <a:cubicBezTo>
                    <a:pt x="167" y="27"/>
                    <a:pt x="168" y="26"/>
                    <a:pt x="169" y="26"/>
                  </a:cubicBezTo>
                  <a:cubicBezTo>
                    <a:pt x="167" y="26"/>
                    <a:pt x="160" y="24"/>
                    <a:pt x="157" y="22"/>
                  </a:cubicBezTo>
                  <a:cubicBezTo>
                    <a:pt x="157" y="23"/>
                    <a:pt x="154" y="24"/>
                    <a:pt x="153" y="23"/>
                  </a:cubicBezTo>
                  <a:cubicBezTo>
                    <a:pt x="154" y="22"/>
                    <a:pt x="154" y="22"/>
                    <a:pt x="154" y="22"/>
                  </a:cubicBezTo>
                  <a:cubicBezTo>
                    <a:pt x="153" y="21"/>
                    <a:pt x="151" y="22"/>
                    <a:pt x="151" y="20"/>
                  </a:cubicBezTo>
                  <a:cubicBezTo>
                    <a:pt x="149" y="21"/>
                    <a:pt x="159" y="21"/>
                    <a:pt x="156" y="22"/>
                  </a:cubicBezTo>
                  <a:cubicBezTo>
                    <a:pt x="156" y="20"/>
                    <a:pt x="152" y="23"/>
                    <a:pt x="153" y="21"/>
                  </a:cubicBezTo>
                  <a:cubicBezTo>
                    <a:pt x="151" y="21"/>
                    <a:pt x="149" y="22"/>
                    <a:pt x="148" y="20"/>
                  </a:cubicBezTo>
                  <a:cubicBezTo>
                    <a:pt x="148" y="20"/>
                    <a:pt x="150" y="18"/>
                    <a:pt x="148" y="18"/>
                  </a:cubicBezTo>
                  <a:cubicBezTo>
                    <a:pt x="146" y="18"/>
                    <a:pt x="147" y="18"/>
                    <a:pt x="145" y="18"/>
                  </a:cubicBezTo>
                  <a:cubicBezTo>
                    <a:pt x="144" y="19"/>
                    <a:pt x="144" y="19"/>
                    <a:pt x="144" y="19"/>
                  </a:cubicBezTo>
                  <a:cubicBezTo>
                    <a:pt x="143" y="20"/>
                    <a:pt x="142" y="18"/>
                    <a:pt x="142" y="20"/>
                  </a:cubicBezTo>
                  <a:cubicBezTo>
                    <a:pt x="142" y="19"/>
                    <a:pt x="138" y="20"/>
                    <a:pt x="139" y="18"/>
                  </a:cubicBezTo>
                  <a:cubicBezTo>
                    <a:pt x="140" y="16"/>
                    <a:pt x="140" y="16"/>
                    <a:pt x="140" y="16"/>
                  </a:cubicBezTo>
                  <a:cubicBezTo>
                    <a:pt x="139" y="16"/>
                    <a:pt x="138" y="18"/>
                    <a:pt x="137" y="18"/>
                  </a:cubicBezTo>
                  <a:cubicBezTo>
                    <a:pt x="136" y="17"/>
                    <a:pt x="136" y="17"/>
                    <a:pt x="136" y="17"/>
                  </a:cubicBezTo>
                  <a:cubicBezTo>
                    <a:pt x="136" y="20"/>
                    <a:pt x="134" y="17"/>
                    <a:pt x="132" y="18"/>
                  </a:cubicBezTo>
                  <a:cubicBezTo>
                    <a:pt x="130" y="17"/>
                    <a:pt x="126" y="18"/>
                    <a:pt x="125" y="16"/>
                  </a:cubicBezTo>
                  <a:cubicBezTo>
                    <a:pt x="124" y="17"/>
                    <a:pt x="122" y="18"/>
                    <a:pt x="120" y="17"/>
                  </a:cubicBezTo>
                  <a:cubicBezTo>
                    <a:pt x="120" y="17"/>
                    <a:pt x="121" y="17"/>
                    <a:pt x="121" y="16"/>
                  </a:cubicBezTo>
                  <a:cubicBezTo>
                    <a:pt x="120" y="15"/>
                    <a:pt x="119" y="16"/>
                    <a:pt x="118" y="16"/>
                  </a:cubicBezTo>
                  <a:cubicBezTo>
                    <a:pt x="119" y="16"/>
                    <a:pt x="116" y="15"/>
                    <a:pt x="114" y="14"/>
                  </a:cubicBezTo>
                  <a:cubicBezTo>
                    <a:pt x="113" y="15"/>
                    <a:pt x="113" y="16"/>
                    <a:pt x="113" y="17"/>
                  </a:cubicBezTo>
                  <a:cubicBezTo>
                    <a:pt x="111" y="15"/>
                    <a:pt x="108" y="19"/>
                    <a:pt x="106" y="17"/>
                  </a:cubicBezTo>
                  <a:cubicBezTo>
                    <a:pt x="107" y="16"/>
                    <a:pt x="109" y="15"/>
                    <a:pt x="107" y="15"/>
                  </a:cubicBezTo>
                  <a:cubicBezTo>
                    <a:pt x="105" y="12"/>
                    <a:pt x="104" y="17"/>
                    <a:pt x="101" y="16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1" y="17"/>
                    <a:pt x="99" y="20"/>
                    <a:pt x="99" y="18"/>
                  </a:cubicBezTo>
                  <a:cubicBezTo>
                    <a:pt x="98" y="19"/>
                    <a:pt x="96" y="18"/>
                    <a:pt x="96" y="20"/>
                  </a:cubicBezTo>
                  <a:cubicBezTo>
                    <a:pt x="92" y="19"/>
                    <a:pt x="87" y="24"/>
                    <a:pt x="83" y="21"/>
                  </a:cubicBezTo>
                  <a:cubicBezTo>
                    <a:pt x="83" y="21"/>
                    <a:pt x="81" y="22"/>
                    <a:pt x="82" y="22"/>
                  </a:cubicBezTo>
                  <a:cubicBezTo>
                    <a:pt x="84" y="23"/>
                    <a:pt x="83" y="21"/>
                    <a:pt x="84" y="22"/>
                  </a:cubicBezTo>
                  <a:cubicBezTo>
                    <a:pt x="83" y="22"/>
                    <a:pt x="83" y="23"/>
                    <a:pt x="83" y="23"/>
                  </a:cubicBezTo>
                  <a:cubicBezTo>
                    <a:pt x="82" y="23"/>
                    <a:pt x="81" y="23"/>
                    <a:pt x="82" y="21"/>
                  </a:cubicBezTo>
                  <a:cubicBezTo>
                    <a:pt x="78" y="21"/>
                    <a:pt x="80" y="26"/>
                    <a:pt x="77" y="27"/>
                  </a:cubicBezTo>
                  <a:cubicBezTo>
                    <a:pt x="76" y="26"/>
                    <a:pt x="76" y="26"/>
                    <a:pt x="75" y="26"/>
                  </a:cubicBezTo>
                  <a:cubicBezTo>
                    <a:pt x="74" y="28"/>
                    <a:pt x="74" y="28"/>
                    <a:pt x="74" y="28"/>
                  </a:cubicBezTo>
                  <a:cubicBezTo>
                    <a:pt x="72" y="29"/>
                    <a:pt x="72" y="27"/>
                    <a:pt x="71" y="26"/>
                  </a:cubicBezTo>
                  <a:cubicBezTo>
                    <a:pt x="70" y="27"/>
                    <a:pt x="69" y="27"/>
                    <a:pt x="69" y="29"/>
                  </a:cubicBezTo>
                  <a:cubicBezTo>
                    <a:pt x="66" y="28"/>
                    <a:pt x="66" y="28"/>
                    <a:pt x="66" y="28"/>
                  </a:cubicBezTo>
                  <a:cubicBezTo>
                    <a:pt x="68" y="29"/>
                    <a:pt x="66" y="29"/>
                    <a:pt x="66" y="30"/>
                  </a:cubicBezTo>
                  <a:cubicBezTo>
                    <a:pt x="66" y="29"/>
                    <a:pt x="66" y="29"/>
                    <a:pt x="66" y="29"/>
                  </a:cubicBezTo>
                  <a:cubicBezTo>
                    <a:pt x="65" y="29"/>
                    <a:pt x="64" y="30"/>
                    <a:pt x="64" y="31"/>
                  </a:cubicBezTo>
                  <a:cubicBezTo>
                    <a:pt x="65" y="31"/>
                    <a:pt x="66" y="31"/>
                    <a:pt x="67" y="31"/>
                  </a:cubicBezTo>
                  <a:cubicBezTo>
                    <a:pt x="67" y="32"/>
                    <a:pt x="66" y="32"/>
                    <a:pt x="65" y="33"/>
                  </a:cubicBezTo>
                  <a:cubicBezTo>
                    <a:pt x="65" y="32"/>
                    <a:pt x="63" y="33"/>
                    <a:pt x="62" y="34"/>
                  </a:cubicBezTo>
                  <a:cubicBezTo>
                    <a:pt x="61" y="34"/>
                    <a:pt x="62" y="36"/>
                    <a:pt x="62" y="36"/>
                  </a:cubicBezTo>
                  <a:cubicBezTo>
                    <a:pt x="61" y="35"/>
                    <a:pt x="60" y="37"/>
                    <a:pt x="60" y="35"/>
                  </a:cubicBezTo>
                  <a:cubicBezTo>
                    <a:pt x="60" y="35"/>
                    <a:pt x="61" y="36"/>
                    <a:pt x="61" y="35"/>
                  </a:cubicBezTo>
                  <a:cubicBezTo>
                    <a:pt x="60" y="35"/>
                    <a:pt x="60" y="33"/>
                    <a:pt x="59" y="35"/>
                  </a:cubicBezTo>
                  <a:cubicBezTo>
                    <a:pt x="58" y="37"/>
                    <a:pt x="61" y="37"/>
                    <a:pt x="59" y="38"/>
                  </a:cubicBezTo>
                  <a:cubicBezTo>
                    <a:pt x="59" y="37"/>
                    <a:pt x="59" y="37"/>
                    <a:pt x="59" y="36"/>
                  </a:cubicBezTo>
                  <a:cubicBezTo>
                    <a:pt x="57" y="37"/>
                    <a:pt x="57" y="37"/>
                    <a:pt x="57" y="37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9"/>
                    <a:pt x="55" y="40"/>
                    <a:pt x="55" y="42"/>
                  </a:cubicBezTo>
                  <a:cubicBezTo>
                    <a:pt x="55" y="43"/>
                    <a:pt x="53" y="43"/>
                    <a:pt x="52" y="43"/>
                  </a:cubicBezTo>
                  <a:cubicBezTo>
                    <a:pt x="52" y="43"/>
                    <a:pt x="52" y="43"/>
                    <a:pt x="52" y="43"/>
                  </a:cubicBezTo>
                  <a:cubicBezTo>
                    <a:pt x="51" y="43"/>
                    <a:pt x="50" y="45"/>
                    <a:pt x="50" y="46"/>
                  </a:cubicBezTo>
                  <a:cubicBezTo>
                    <a:pt x="50" y="46"/>
                    <a:pt x="50" y="46"/>
                    <a:pt x="50" y="46"/>
                  </a:cubicBezTo>
                  <a:cubicBezTo>
                    <a:pt x="49" y="46"/>
                    <a:pt x="48" y="48"/>
                    <a:pt x="48" y="49"/>
                  </a:cubicBezTo>
                  <a:cubicBezTo>
                    <a:pt x="46" y="50"/>
                    <a:pt x="44" y="46"/>
                    <a:pt x="44" y="49"/>
                  </a:cubicBezTo>
                  <a:cubicBezTo>
                    <a:pt x="43" y="50"/>
                    <a:pt x="44" y="52"/>
                    <a:pt x="45" y="52"/>
                  </a:cubicBezTo>
                  <a:cubicBezTo>
                    <a:pt x="42" y="54"/>
                    <a:pt x="42" y="58"/>
                    <a:pt x="39" y="59"/>
                  </a:cubicBezTo>
                  <a:cubicBezTo>
                    <a:pt x="39" y="60"/>
                    <a:pt x="39" y="60"/>
                    <a:pt x="39" y="61"/>
                  </a:cubicBezTo>
                  <a:cubicBezTo>
                    <a:pt x="35" y="64"/>
                    <a:pt x="35" y="70"/>
                    <a:pt x="31" y="72"/>
                  </a:cubicBezTo>
                  <a:cubicBezTo>
                    <a:pt x="31" y="71"/>
                    <a:pt x="30" y="71"/>
                    <a:pt x="29" y="71"/>
                  </a:cubicBezTo>
                  <a:cubicBezTo>
                    <a:pt x="30" y="73"/>
                    <a:pt x="27" y="72"/>
                    <a:pt x="29" y="73"/>
                  </a:cubicBezTo>
                  <a:cubicBezTo>
                    <a:pt x="30" y="73"/>
                    <a:pt x="31" y="74"/>
                    <a:pt x="32" y="73"/>
                  </a:cubicBezTo>
                  <a:cubicBezTo>
                    <a:pt x="31" y="75"/>
                    <a:pt x="29" y="79"/>
                    <a:pt x="28" y="80"/>
                  </a:cubicBezTo>
                  <a:cubicBezTo>
                    <a:pt x="28" y="80"/>
                    <a:pt x="29" y="81"/>
                    <a:pt x="29" y="81"/>
                  </a:cubicBezTo>
                  <a:cubicBezTo>
                    <a:pt x="27" y="80"/>
                    <a:pt x="26" y="82"/>
                    <a:pt x="26" y="84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25" y="85"/>
                    <a:pt x="25" y="85"/>
                    <a:pt x="25" y="85"/>
                  </a:cubicBezTo>
                  <a:cubicBezTo>
                    <a:pt x="25" y="86"/>
                    <a:pt x="27" y="86"/>
                    <a:pt x="26" y="87"/>
                  </a:cubicBezTo>
                  <a:cubicBezTo>
                    <a:pt x="25" y="87"/>
                    <a:pt x="25" y="87"/>
                    <a:pt x="25" y="87"/>
                  </a:cubicBezTo>
                  <a:cubicBezTo>
                    <a:pt x="25" y="89"/>
                    <a:pt x="26" y="92"/>
                    <a:pt x="24" y="93"/>
                  </a:cubicBezTo>
                  <a:cubicBezTo>
                    <a:pt x="22" y="94"/>
                    <a:pt x="22" y="94"/>
                    <a:pt x="22" y="94"/>
                  </a:cubicBezTo>
                  <a:cubicBezTo>
                    <a:pt x="22" y="95"/>
                    <a:pt x="23" y="96"/>
                    <a:pt x="24" y="95"/>
                  </a:cubicBezTo>
                  <a:cubicBezTo>
                    <a:pt x="22" y="98"/>
                    <a:pt x="22" y="100"/>
                    <a:pt x="20" y="100"/>
                  </a:cubicBezTo>
                  <a:cubicBezTo>
                    <a:pt x="22" y="106"/>
                    <a:pt x="21" y="113"/>
                    <a:pt x="21" y="119"/>
                  </a:cubicBezTo>
                  <a:cubicBezTo>
                    <a:pt x="20" y="118"/>
                    <a:pt x="20" y="118"/>
                    <a:pt x="20" y="118"/>
                  </a:cubicBezTo>
                  <a:cubicBezTo>
                    <a:pt x="19" y="120"/>
                    <a:pt x="21" y="119"/>
                    <a:pt x="21" y="120"/>
                  </a:cubicBezTo>
                  <a:cubicBezTo>
                    <a:pt x="20" y="120"/>
                    <a:pt x="19" y="121"/>
                    <a:pt x="18" y="120"/>
                  </a:cubicBezTo>
                  <a:cubicBezTo>
                    <a:pt x="17" y="122"/>
                    <a:pt x="20" y="123"/>
                    <a:pt x="20" y="124"/>
                  </a:cubicBezTo>
                  <a:cubicBezTo>
                    <a:pt x="21" y="125"/>
                    <a:pt x="19" y="123"/>
                    <a:pt x="21" y="124"/>
                  </a:cubicBezTo>
                  <a:cubicBezTo>
                    <a:pt x="21" y="124"/>
                    <a:pt x="20" y="127"/>
                    <a:pt x="22" y="127"/>
                  </a:cubicBezTo>
                  <a:cubicBezTo>
                    <a:pt x="21" y="127"/>
                    <a:pt x="20" y="127"/>
                    <a:pt x="19" y="127"/>
                  </a:cubicBezTo>
                  <a:cubicBezTo>
                    <a:pt x="20" y="128"/>
                    <a:pt x="20" y="128"/>
                    <a:pt x="20" y="128"/>
                  </a:cubicBezTo>
                  <a:cubicBezTo>
                    <a:pt x="18" y="130"/>
                    <a:pt x="16" y="125"/>
                    <a:pt x="14" y="126"/>
                  </a:cubicBezTo>
                  <a:cubicBezTo>
                    <a:pt x="14" y="128"/>
                    <a:pt x="14" y="128"/>
                    <a:pt x="14" y="128"/>
                  </a:cubicBezTo>
                  <a:cubicBezTo>
                    <a:pt x="12" y="129"/>
                    <a:pt x="12" y="124"/>
                    <a:pt x="11" y="128"/>
                  </a:cubicBezTo>
                  <a:cubicBezTo>
                    <a:pt x="12" y="129"/>
                    <a:pt x="15" y="130"/>
                    <a:pt x="16" y="129"/>
                  </a:cubicBezTo>
                  <a:cubicBezTo>
                    <a:pt x="16" y="132"/>
                    <a:pt x="20" y="130"/>
                    <a:pt x="20" y="133"/>
                  </a:cubicBezTo>
                  <a:cubicBezTo>
                    <a:pt x="19" y="134"/>
                    <a:pt x="19" y="131"/>
                    <a:pt x="18" y="131"/>
                  </a:cubicBezTo>
                  <a:cubicBezTo>
                    <a:pt x="17" y="133"/>
                    <a:pt x="19" y="134"/>
                    <a:pt x="19" y="135"/>
                  </a:cubicBezTo>
                  <a:cubicBezTo>
                    <a:pt x="19" y="134"/>
                    <a:pt x="21" y="135"/>
                    <a:pt x="22" y="136"/>
                  </a:cubicBezTo>
                  <a:cubicBezTo>
                    <a:pt x="21" y="137"/>
                    <a:pt x="20" y="135"/>
                    <a:pt x="20" y="137"/>
                  </a:cubicBezTo>
                  <a:cubicBezTo>
                    <a:pt x="21" y="137"/>
                    <a:pt x="22" y="139"/>
                    <a:pt x="23" y="137"/>
                  </a:cubicBezTo>
                  <a:cubicBezTo>
                    <a:pt x="25" y="138"/>
                    <a:pt x="23" y="140"/>
                    <a:pt x="24" y="140"/>
                  </a:cubicBezTo>
                  <a:cubicBezTo>
                    <a:pt x="23" y="141"/>
                    <a:pt x="20" y="139"/>
                    <a:pt x="20" y="141"/>
                  </a:cubicBezTo>
                  <a:cubicBezTo>
                    <a:pt x="21" y="141"/>
                    <a:pt x="23" y="144"/>
                    <a:pt x="25" y="142"/>
                  </a:cubicBezTo>
                  <a:cubicBezTo>
                    <a:pt x="25" y="143"/>
                    <a:pt x="23" y="143"/>
                    <a:pt x="22" y="143"/>
                  </a:cubicBezTo>
                  <a:cubicBezTo>
                    <a:pt x="22" y="145"/>
                    <a:pt x="26" y="145"/>
                    <a:pt x="23" y="146"/>
                  </a:cubicBezTo>
                  <a:cubicBezTo>
                    <a:pt x="25" y="146"/>
                    <a:pt x="25" y="146"/>
                    <a:pt x="25" y="146"/>
                  </a:cubicBezTo>
                  <a:cubicBezTo>
                    <a:pt x="25" y="147"/>
                    <a:pt x="24" y="148"/>
                    <a:pt x="24" y="149"/>
                  </a:cubicBezTo>
                  <a:cubicBezTo>
                    <a:pt x="24" y="150"/>
                    <a:pt x="27" y="151"/>
                    <a:pt x="25" y="152"/>
                  </a:cubicBezTo>
                  <a:cubicBezTo>
                    <a:pt x="25" y="152"/>
                    <a:pt x="26" y="155"/>
                    <a:pt x="27" y="153"/>
                  </a:cubicBezTo>
                  <a:cubicBezTo>
                    <a:pt x="27" y="151"/>
                    <a:pt x="25" y="152"/>
                    <a:pt x="27" y="150"/>
                  </a:cubicBezTo>
                  <a:cubicBezTo>
                    <a:pt x="26" y="152"/>
                    <a:pt x="28" y="153"/>
                    <a:pt x="29" y="153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9" y="154"/>
                    <a:pt x="29" y="156"/>
                    <a:pt x="30" y="156"/>
                  </a:cubicBezTo>
                  <a:cubicBezTo>
                    <a:pt x="30" y="155"/>
                    <a:pt x="29" y="156"/>
                    <a:pt x="29" y="156"/>
                  </a:cubicBezTo>
                  <a:cubicBezTo>
                    <a:pt x="31" y="156"/>
                    <a:pt x="31" y="156"/>
                    <a:pt x="31" y="156"/>
                  </a:cubicBezTo>
                  <a:cubicBezTo>
                    <a:pt x="32" y="158"/>
                    <a:pt x="29" y="158"/>
                    <a:pt x="30" y="160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29" y="159"/>
                    <a:pt x="28" y="160"/>
                    <a:pt x="29" y="161"/>
                  </a:cubicBezTo>
                  <a:cubicBezTo>
                    <a:pt x="30" y="161"/>
                    <a:pt x="32" y="161"/>
                    <a:pt x="33" y="161"/>
                  </a:cubicBezTo>
                  <a:cubicBezTo>
                    <a:pt x="34" y="162"/>
                    <a:pt x="32" y="162"/>
                    <a:pt x="34" y="163"/>
                  </a:cubicBezTo>
                  <a:cubicBezTo>
                    <a:pt x="31" y="162"/>
                    <a:pt x="31" y="162"/>
                    <a:pt x="31" y="162"/>
                  </a:cubicBezTo>
                  <a:cubicBezTo>
                    <a:pt x="31" y="162"/>
                    <a:pt x="30" y="164"/>
                    <a:pt x="31" y="166"/>
                  </a:cubicBezTo>
                  <a:cubicBezTo>
                    <a:pt x="32" y="167"/>
                    <a:pt x="34" y="167"/>
                    <a:pt x="34" y="165"/>
                  </a:cubicBezTo>
                  <a:cubicBezTo>
                    <a:pt x="34" y="166"/>
                    <a:pt x="34" y="168"/>
                    <a:pt x="33" y="168"/>
                  </a:cubicBezTo>
                  <a:cubicBezTo>
                    <a:pt x="34" y="169"/>
                    <a:pt x="34" y="167"/>
                    <a:pt x="36" y="168"/>
                  </a:cubicBezTo>
                  <a:cubicBezTo>
                    <a:pt x="35" y="169"/>
                    <a:pt x="35" y="172"/>
                    <a:pt x="35" y="173"/>
                  </a:cubicBezTo>
                  <a:cubicBezTo>
                    <a:pt x="32" y="173"/>
                    <a:pt x="32" y="173"/>
                    <a:pt x="32" y="173"/>
                  </a:cubicBezTo>
                  <a:cubicBezTo>
                    <a:pt x="32" y="174"/>
                    <a:pt x="32" y="174"/>
                    <a:pt x="32" y="174"/>
                  </a:cubicBezTo>
                  <a:cubicBezTo>
                    <a:pt x="30" y="173"/>
                    <a:pt x="32" y="175"/>
                    <a:pt x="30" y="175"/>
                  </a:cubicBezTo>
                  <a:cubicBezTo>
                    <a:pt x="30" y="176"/>
                    <a:pt x="31" y="177"/>
                    <a:pt x="32" y="177"/>
                  </a:cubicBezTo>
                  <a:cubicBezTo>
                    <a:pt x="33" y="174"/>
                    <a:pt x="36" y="178"/>
                    <a:pt x="38" y="176"/>
                  </a:cubicBezTo>
                  <a:cubicBezTo>
                    <a:pt x="41" y="179"/>
                    <a:pt x="34" y="181"/>
                    <a:pt x="39" y="182"/>
                  </a:cubicBezTo>
                  <a:cubicBezTo>
                    <a:pt x="39" y="181"/>
                    <a:pt x="42" y="182"/>
                    <a:pt x="40" y="180"/>
                  </a:cubicBezTo>
                  <a:cubicBezTo>
                    <a:pt x="41" y="182"/>
                    <a:pt x="43" y="180"/>
                    <a:pt x="44" y="183"/>
                  </a:cubicBezTo>
                  <a:cubicBezTo>
                    <a:pt x="42" y="182"/>
                    <a:pt x="42" y="186"/>
                    <a:pt x="39" y="185"/>
                  </a:cubicBezTo>
                  <a:cubicBezTo>
                    <a:pt x="40" y="184"/>
                    <a:pt x="39" y="183"/>
                    <a:pt x="39" y="183"/>
                  </a:cubicBezTo>
                  <a:cubicBezTo>
                    <a:pt x="38" y="184"/>
                    <a:pt x="36" y="184"/>
                    <a:pt x="37" y="186"/>
                  </a:cubicBezTo>
                  <a:cubicBezTo>
                    <a:pt x="38" y="187"/>
                    <a:pt x="39" y="188"/>
                    <a:pt x="40" y="188"/>
                  </a:cubicBezTo>
                  <a:cubicBezTo>
                    <a:pt x="42" y="187"/>
                    <a:pt x="39" y="186"/>
                    <a:pt x="41" y="186"/>
                  </a:cubicBezTo>
                  <a:cubicBezTo>
                    <a:pt x="43" y="188"/>
                    <a:pt x="41" y="189"/>
                    <a:pt x="44" y="189"/>
                  </a:cubicBezTo>
                  <a:cubicBezTo>
                    <a:pt x="43" y="188"/>
                    <a:pt x="44" y="187"/>
                    <a:pt x="45" y="186"/>
                  </a:cubicBezTo>
                  <a:cubicBezTo>
                    <a:pt x="47" y="188"/>
                    <a:pt x="47" y="188"/>
                    <a:pt x="47" y="188"/>
                  </a:cubicBezTo>
                  <a:cubicBezTo>
                    <a:pt x="45" y="188"/>
                    <a:pt x="45" y="188"/>
                    <a:pt x="45" y="188"/>
                  </a:cubicBezTo>
                  <a:cubicBezTo>
                    <a:pt x="46" y="191"/>
                    <a:pt x="48" y="188"/>
                    <a:pt x="49" y="190"/>
                  </a:cubicBezTo>
                  <a:cubicBezTo>
                    <a:pt x="48" y="193"/>
                    <a:pt x="48" y="193"/>
                    <a:pt x="48" y="193"/>
                  </a:cubicBezTo>
                  <a:cubicBezTo>
                    <a:pt x="46" y="193"/>
                    <a:pt x="46" y="188"/>
                    <a:pt x="44" y="190"/>
                  </a:cubicBezTo>
                  <a:cubicBezTo>
                    <a:pt x="45" y="192"/>
                    <a:pt x="46" y="192"/>
                    <a:pt x="47" y="194"/>
                  </a:cubicBezTo>
                  <a:cubicBezTo>
                    <a:pt x="46" y="193"/>
                    <a:pt x="46" y="193"/>
                    <a:pt x="46" y="193"/>
                  </a:cubicBezTo>
                  <a:cubicBezTo>
                    <a:pt x="46" y="194"/>
                    <a:pt x="43" y="196"/>
                    <a:pt x="46" y="198"/>
                  </a:cubicBezTo>
                  <a:cubicBezTo>
                    <a:pt x="48" y="198"/>
                    <a:pt x="47" y="197"/>
                    <a:pt x="48" y="197"/>
                  </a:cubicBezTo>
                  <a:cubicBezTo>
                    <a:pt x="50" y="200"/>
                    <a:pt x="52" y="200"/>
                    <a:pt x="53" y="202"/>
                  </a:cubicBezTo>
                  <a:cubicBezTo>
                    <a:pt x="51" y="202"/>
                    <a:pt x="54" y="205"/>
                    <a:pt x="51" y="204"/>
                  </a:cubicBezTo>
                  <a:cubicBezTo>
                    <a:pt x="52" y="203"/>
                    <a:pt x="49" y="198"/>
                    <a:pt x="47" y="198"/>
                  </a:cubicBezTo>
                  <a:cubicBezTo>
                    <a:pt x="46" y="201"/>
                    <a:pt x="46" y="196"/>
                    <a:pt x="44" y="197"/>
                  </a:cubicBezTo>
                  <a:cubicBezTo>
                    <a:pt x="45" y="199"/>
                    <a:pt x="43" y="200"/>
                    <a:pt x="42" y="201"/>
                  </a:cubicBezTo>
                  <a:cubicBezTo>
                    <a:pt x="42" y="202"/>
                    <a:pt x="43" y="202"/>
                    <a:pt x="43" y="202"/>
                  </a:cubicBezTo>
                  <a:cubicBezTo>
                    <a:pt x="45" y="202"/>
                    <a:pt x="44" y="201"/>
                    <a:pt x="46" y="200"/>
                  </a:cubicBezTo>
                  <a:cubicBezTo>
                    <a:pt x="47" y="203"/>
                    <a:pt x="49" y="205"/>
                    <a:pt x="51" y="206"/>
                  </a:cubicBezTo>
                  <a:cubicBezTo>
                    <a:pt x="51" y="207"/>
                    <a:pt x="49" y="208"/>
                    <a:pt x="48" y="207"/>
                  </a:cubicBezTo>
                  <a:cubicBezTo>
                    <a:pt x="50" y="209"/>
                    <a:pt x="52" y="213"/>
                    <a:pt x="53" y="216"/>
                  </a:cubicBezTo>
                  <a:cubicBezTo>
                    <a:pt x="54" y="213"/>
                    <a:pt x="55" y="219"/>
                    <a:pt x="57" y="217"/>
                  </a:cubicBezTo>
                  <a:cubicBezTo>
                    <a:pt x="56" y="215"/>
                    <a:pt x="57" y="213"/>
                    <a:pt x="58" y="213"/>
                  </a:cubicBezTo>
                  <a:cubicBezTo>
                    <a:pt x="59" y="214"/>
                    <a:pt x="57" y="214"/>
                    <a:pt x="57" y="214"/>
                  </a:cubicBezTo>
                  <a:cubicBezTo>
                    <a:pt x="59" y="215"/>
                    <a:pt x="56" y="217"/>
                    <a:pt x="59" y="218"/>
                  </a:cubicBezTo>
                  <a:cubicBezTo>
                    <a:pt x="57" y="215"/>
                    <a:pt x="56" y="218"/>
                    <a:pt x="54" y="219"/>
                  </a:cubicBezTo>
                  <a:cubicBezTo>
                    <a:pt x="56" y="220"/>
                    <a:pt x="53" y="219"/>
                    <a:pt x="54" y="221"/>
                  </a:cubicBezTo>
                  <a:cubicBezTo>
                    <a:pt x="56" y="223"/>
                    <a:pt x="58" y="225"/>
                    <a:pt x="59" y="227"/>
                  </a:cubicBezTo>
                  <a:cubicBezTo>
                    <a:pt x="59" y="231"/>
                    <a:pt x="63" y="235"/>
                    <a:pt x="63" y="238"/>
                  </a:cubicBezTo>
                  <a:cubicBezTo>
                    <a:pt x="63" y="240"/>
                    <a:pt x="61" y="239"/>
                    <a:pt x="61" y="241"/>
                  </a:cubicBezTo>
                  <a:cubicBezTo>
                    <a:pt x="61" y="243"/>
                    <a:pt x="62" y="239"/>
                    <a:pt x="62" y="242"/>
                  </a:cubicBezTo>
                  <a:cubicBezTo>
                    <a:pt x="62" y="242"/>
                    <a:pt x="62" y="242"/>
                    <a:pt x="62" y="242"/>
                  </a:cubicBezTo>
                  <a:cubicBezTo>
                    <a:pt x="63" y="243"/>
                    <a:pt x="62" y="247"/>
                    <a:pt x="65" y="247"/>
                  </a:cubicBezTo>
                  <a:cubicBezTo>
                    <a:pt x="63" y="247"/>
                    <a:pt x="63" y="247"/>
                    <a:pt x="63" y="247"/>
                  </a:cubicBezTo>
                  <a:cubicBezTo>
                    <a:pt x="63" y="248"/>
                    <a:pt x="63" y="248"/>
                    <a:pt x="64" y="248"/>
                  </a:cubicBezTo>
                  <a:cubicBezTo>
                    <a:pt x="63" y="248"/>
                    <a:pt x="62" y="249"/>
                    <a:pt x="62" y="248"/>
                  </a:cubicBezTo>
                  <a:cubicBezTo>
                    <a:pt x="60" y="251"/>
                    <a:pt x="63" y="252"/>
                    <a:pt x="63" y="254"/>
                  </a:cubicBezTo>
                  <a:cubicBezTo>
                    <a:pt x="64" y="252"/>
                    <a:pt x="64" y="252"/>
                    <a:pt x="64" y="252"/>
                  </a:cubicBezTo>
                  <a:cubicBezTo>
                    <a:pt x="66" y="255"/>
                    <a:pt x="65" y="258"/>
                    <a:pt x="66" y="261"/>
                  </a:cubicBezTo>
                  <a:cubicBezTo>
                    <a:pt x="64" y="261"/>
                    <a:pt x="64" y="261"/>
                    <a:pt x="64" y="261"/>
                  </a:cubicBezTo>
                  <a:cubicBezTo>
                    <a:pt x="65" y="263"/>
                    <a:pt x="65" y="263"/>
                    <a:pt x="65" y="263"/>
                  </a:cubicBezTo>
                  <a:cubicBezTo>
                    <a:pt x="64" y="262"/>
                    <a:pt x="63" y="264"/>
                    <a:pt x="64" y="265"/>
                  </a:cubicBezTo>
                  <a:cubicBezTo>
                    <a:pt x="61" y="261"/>
                    <a:pt x="61" y="261"/>
                    <a:pt x="61" y="261"/>
                  </a:cubicBezTo>
                  <a:cubicBezTo>
                    <a:pt x="61" y="259"/>
                    <a:pt x="62" y="262"/>
                    <a:pt x="64" y="261"/>
                  </a:cubicBezTo>
                  <a:cubicBezTo>
                    <a:pt x="65" y="260"/>
                    <a:pt x="64" y="257"/>
                    <a:pt x="63" y="257"/>
                  </a:cubicBezTo>
                  <a:cubicBezTo>
                    <a:pt x="63" y="258"/>
                    <a:pt x="63" y="258"/>
                    <a:pt x="64" y="259"/>
                  </a:cubicBezTo>
                  <a:cubicBezTo>
                    <a:pt x="62" y="259"/>
                    <a:pt x="62" y="258"/>
                    <a:pt x="60" y="257"/>
                  </a:cubicBezTo>
                  <a:cubicBezTo>
                    <a:pt x="60" y="258"/>
                    <a:pt x="60" y="259"/>
                    <a:pt x="61" y="259"/>
                  </a:cubicBezTo>
                  <a:cubicBezTo>
                    <a:pt x="60" y="258"/>
                    <a:pt x="59" y="257"/>
                    <a:pt x="59" y="255"/>
                  </a:cubicBezTo>
                  <a:cubicBezTo>
                    <a:pt x="60" y="256"/>
                    <a:pt x="60" y="254"/>
                    <a:pt x="60" y="254"/>
                  </a:cubicBezTo>
                  <a:cubicBezTo>
                    <a:pt x="59" y="254"/>
                    <a:pt x="58" y="253"/>
                    <a:pt x="58" y="251"/>
                  </a:cubicBezTo>
                  <a:cubicBezTo>
                    <a:pt x="60" y="249"/>
                    <a:pt x="56" y="247"/>
                    <a:pt x="56" y="244"/>
                  </a:cubicBezTo>
                  <a:cubicBezTo>
                    <a:pt x="57" y="245"/>
                    <a:pt x="59" y="246"/>
                    <a:pt x="60" y="247"/>
                  </a:cubicBezTo>
                  <a:cubicBezTo>
                    <a:pt x="61" y="245"/>
                    <a:pt x="60" y="245"/>
                    <a:pt x="60" y="243"/>
                  </a:cubicBezTo>
                  <a:cubicBezTo>
                    <a:pt x="59" y="243"/>
                    <a:pt x="57" y="243"/>
                    <a:pt x="55" y="241"/>
                  </a:cubicBezTo>
                  <a:cubicBezTo>
                    <a:pt x="56" y="241"/>
                    <a:pt x="56" y="241"/>
                    <a:pt x="56" y="241"/>
                  </a:cubicBezTo>
                  <a:cubicBezTo>
                    <a:pt x="55" y="239"/>
                    <a:pt x="54" y="240"/>
                    <a:pt x="53" y="237"/>
                  </a:cubicBezTo>
                  <a:cubicBezTo>
                    <a:pt x="52" y="233"/>
                    <a:pt x="50" y="229"/>
                    <a:pt x="49" y="226"/>
                  </a:cubicBezTo>
                  <a:cubicBezTo>
                    <a:pt x="50" y="225"/>
                    <a:pt x="50" y="225"/>
                    <a:pt x="50" y="225"/>
                  </a:cubicBezTo>
                  <a:cubicBezTo>
                    <a:pt x="47" y="225"/>
                    <a:pt x="46" y="220"/>
                    <a:pt x="44" y="219"/>
                  </a:cubicBezTo>
                  <a:cubicBezTo>
                    <a:pt x="43" y="214"/>
                    <a:pt x="39" y="211"/>
                    <a:pt x="40" y="208"/>
                  </a:cubicBezTo>
                  <a:cubicBezTo>
                    <a:pt x="35" y="202"/>
                    <a:pt x="31" y="197"/>
                    <a:pt x="28" y="190"/>
                  </a:cubicBezTo>
                  <a:cubicBezTo>
                    <a:pt x="30" y="190"/>
                    <a:pt x="30" y="190"/>
                    <a:pt x="30" y="190"/>
                  </a:cubicBezTo>
                  <a:cubicBezTo>
                    <a:pt x="28" y="189"/>
                    <a:pt x="30" y="189"/>
                    <a:pt x="30" y="188"/>
                  </a:cubicBezTo>
                  <a:cubicBezTo>
                    <a:pt x="29" y="190"/>
                    <a:pt x="27" y="187"/>
                    <a:pt x="26" y="187"/>
                  </a:cubicBezTo>
                  <a:cubicBezTo>
                    <a:pt x="25" y="183"/>
                    <a:pt x="22" y="179"/>
                    <a:pt x="19" y="177"/>
                  </a:cubicBezTo>
                  <a:cubicBezTo>
                    <a:pt x="20" y="177"/>
                    <a:pt x="20" y="177"/>
                    <a:pt x="20" y="177"/>
                  </a:cubicBezTo>
                  <a:cubicBezTo>
                    <a:pt x="17" y="175"/>
                    <a:pt x="17" y="170"/>
                    <a:pt x="16" y="167"/>
                  </a:cubicBezTo>
                  <a:cubicBezTo>
                    <a:pt x="16" y="166"/>
                    <a:pt x="17" y="165"/>
                    <a:pt x="16" y="164"/>
                  </a:cubicBezTo>
                  <a:cubicBezTo>
                    <a:pt x="14" y="163"/>
                    <a:pt x="13" y="162"/>
                    <a:pt x="11" y="159"/>
                  </a:cubicBezTo>
                  <a:cubicBezTo>
                    <a:pt x="10" y="157"/>
                    <a:pt x="9" y="153"/>
                    <a:pt x="9" y="151"/>
                  </a:cubicBezTo>
                  <a:cubicBezTo>
                    <a:pt x="4" y="143"/>
                    <a:pt x="4" y="133"/>
                    <a:pt x="2" y="123"/>
                  </a:cubicBezTo>
                  <a:cubicBezTo>
                    <a:pt x="4" y="123"/>
                    <a:pt x="4" y="123"/>
                    <a:pt x="4" y="123"/>
                  </a:cubicBezTo>
                  <a:cubicBezTo>
                    <a:pt x="0" y="113"/>
                    <a:pt x="5" y="102"/>
                    <a:pt x="5" y="95"/>
                  </a:cubicBezTo>
                  <a:cubicBezTo>
                    <a:pt x="7" y="96"/>
                    <a:pt x="7" y="96"/>
                    <a:pt x="7" y="96"/>
                  </a:cubicBezTo>
                  <a:cubicBezTo>
                    <a:pt x="9" y="94"/>
                    <a:pt x="8" y="90"/>
                    <a:pt x="6" y="90"/>
                  </a:cubicBezTo>
                  <a:cubicBezTo>
                    <a:pt x="8" y="88"/>
                    <a:pt x="7" y="84"/>
                    <a:pt x="9" y="83"/>
                  </a:cubicBezTo>
                  <a:cubicBezTo>
                    <a:pt x="11" y="81"/>
                    <a:pt x="9" y="80"/>
                    <a:pt x="10" y="78"/>
                  </a:cubicBezTo>
                  <a:cubicBezTo>
                    <a:pt x="13" y="74"/>
                    <a:pt x="13" y="72"/>
                    <a:pt x="15" y="67"/>
                  </a:cubicBezTo>
                  <a:cubicBezTo>
                    <a:pt x="14" y="68"/>
                    <a:pt x="14" y="68"/>
                    <a:pt x="14" y="68"/>
                  </a:cubicBezTo>
                  <a:cubicBezTo>
                    <a:pt x="14" y="69"/>
                    <a:pt x="15" y="70"/>
                    <a:pt x="16" y="69"/>
                  </a:cubicBezTo>
                  <a:cubicBezTo>
                    <a:pt x="16" y="67"/>
                    <a:pt x="20" y="63"/>
                    <a:pt x="16" y="63"/>
                  </a:cubicBezTo>
                  <a:cubicBezTo>
                    <a:pt x="20" y="60"/>
                    <a:pt x="21" y="52"/>
                    <a:pt x="26" y="50"/>
                  </a:cubicBezTo>
                  <a:cubicBezTo>
                    <a:pt x="25" y="50"/>
                    <a:pt x="25" y="48"/>
                    <a:pt x="25" y="48"/>
                  </a:cubicBezTo>
                  <a:cubicBezTo>
                    <a:pt x="28" y="44"/>
                    <a:pt x="32" y="41"/>
                    <a:pt x="33" y="38"/>
                  </a:cubicBezTo>
                  <a:cubicBezTo>
                    <a:pt x="34" y="38"/>
                    <a:pt x="34" y="40"/>
                    <a:pt x="35" y="38"/>
                  </a:cubicBezTo>
                  <a:cubicBezTo>
                    <a:pt x="35" y="37"/>
                    <a:pt x="34" y="38"/>
                    <a:pt x="35" y="36"/>
                  </a:cubicBezTo>
                  <a:cubicBezTo>
                    <a:pt x="38" y="30"/>
                    <a:pt x="47" y="27"/>
                    <a:pt x="51" y="23"/>
                  </a:cubicBezTo>
                  <a:cubicBezTo>
                    <a:pt x="60" y="15"/>
                    <a:pt x="71" y="9"/>
                    <a:pt x="82" y="5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5" y="2"/>
                    <a:pt x="91" y="5"/>
                    <a:pt x="94" y="2"/>
                  </a:cubicBezTo>
                  <a:cubicBezTo>
                    <a:pt x="95" y="2"/>
                    <a:pt x="97" y="1"/>
                    <a:pt x="97" y="2"/>
                  </a:cubicBezTo>
                  <a:cubicBezTo>
                    <a:pt x="99" y="0"/>
                    <a:pt x="105" y="2"/>
                    <a:pt x="109" y="0"/>
                  </a:cubicBezTo>
                  <a:cubicBezTo>
                    <a:pt x="108" y="1"/>
                    <a:pt x="108" y="1"/>
                    <a:pt x="108" y="1"/>
                  </a:cubicBezTo>
                  <a:cubicBezTo>
                    <a:pt x="113" y="2"/>
                    <a:pt x="117" y="0"/>
                    <a:pt x="121" y="1"/>
                  </a:cubicBezTo>
                  <a:cubicBezTo>
                    <a:pt x="121" y="1"/>
                    <a:pt x="120" y="1"/>
                    <a:pt x="120" y="2"/>
                  </a:cubicBezTo>
                  <a:cubicBezTo>
                    <a:pt x="121" y="3"/>
                    <a:pt x="124" y="0"/>
                    <a:pt x="125" y="3"/>
                  </a:cubicBezTo>
                  <a:cubicBezTo>
                    <a:pt x="126" y="3"/>
                    <a:pt x="125" y="1"/>
                    <a:pt x="125" y="1"/>
                  </a:cubicBezTo>
                  <a:cubicBezTo>
                    <a:pt x="135" y="3"/>
                    <a:pt x="145" y="3"/>
                    <a:pt x="156" y="5"/>
                  </a:cubicBezTo>
                  <a:cubicBezTo>
                    <a:pt x="162" y="9"/>
                    <a:pt x="155" y="10"/>
                    <a:pt x="161" y="10"/>
                  </a:cubicBezTo>
                  <a:cubicBezTo>
                    <a:pt x="161" y="10"/>
                    <a:pt x="162" y="9"/>
                    <a:pt x="161" y="9"/>
                  </a:cubicBezTo>
                  <a:cubicBezTo>
                    <a:pt x="164" y="9"/>
                    <a:pt x="164" y="13"/>
                    <a:pt x="166" y="13"/>
                  </a:cubicBezTo>
                  <a:cubicBezTo>
                    <a:pt x="166" y="11"/>
                    <a:pt x="167" y="12"/>
                    <a:pt x="167" y="11"/>
                  </a:cubicBezTo>
                  <a:cubicBezTo>
                    <a:pt x="171" y="14"/>
                    <a:pt x="171" y="16"/>
                    <a:pt x="175" y="16"/>
                  </a:cubicBezTo>
                  <a:cubicBezTo>
                    <a:pt x="174" y="17"/>
                    <a:pt x="174" y="17"/>
                    <a:pt x="174" y="17"/>
                  </a:cubicBezTo>
                  <a:cubicBezTo>
                    <a:pt x="180" y="16"/>
                    <a:pt x="183" y="20"/>
                    <a:pt x="188" y="19"/>
                  </a:cubicBezTo>
                  <a:cubicBezTo>
                    <a:pt x="208" y="32"/>
                    <a:pt x="224" y="51"/>
                    <a:pt x="233" y="72"/>
                  </a:cubicBezTo>
                  <a:cubicBezTo>
                    <a:pt x="241" y="94"/>
                    <a:pt x="245" y="117"/>
                    <a:pt x="239" y="141"/>
                  </a:cubicBezTo>
                  <a:cubicBezTo>
                    <a:pt x="236" y="146"/>
                    <a:pt x="236" y="146"/>
                    <a:pt x="235" y="152"/>
                  </a:cubicBezTo>
                  <a:cubicBezTo>
                    <a:pt x="235" y="152"/>
                    <a:pt x="235" y="151"/>
                    <a:pt x="234" y="152"/>
                  </a:cubicBezTo>
                  <a:cubicBezTo>
                    <a:pt x="236" y="153"/>
                    <a:pt x="233" y="156"/>
                    <a:pt x="234" y="157"/>
                  </a:cubicBezTo>
                  <a:cubicBezTo>
                    <a:pt x="231" y="165"/>
                    <a:pt x="227" y="172"/>
                    <a:pt x="222" y="180"/>
                  </a:cubicBezTo>
                  <a:cubicBezTo>
                    <a:pt x="223" y="179"/>
                    <a:pt x="222" y="177"/>
                    <a:pt x="221" y="179"/>
                  </a:cubicBezTo>
                  <a:cubicBezTo>
                    <a:pt x="221" y="181"/>
                    <a:pt x="221" y="181"/>
                    <a:pt x="221" y="181"/>
                  </a:cubicBezTo>
                  <a:cubicBezTo>
                    <a:pt x="221" y="181"/>
                    <a:pt x="221" y="181"/>
                    <a:pt x="221" y="181"/>
                  </a:cubicBezTo>
                  <a:cubicBezTo>
                    <a:pt x="220" y="182"/>
                    <a:pt x="221" y="183"/>
                    <a:pt x="222" y="183"/>
                  </a:cubicBezTo>
                  <a:cubicBezTo>
                    <a:pt x="210" y="202"/>
                    <a:pt x="192" y="213"/>
                    <a:pt x="179" y="228"/>
                  </a:cubicBezTo>
                  <a:cubicBezTo>
                    <a:pt x="176" y="230"/>
                    <a:pt x="172" y="236"/>
                    <a:pt x="170" y="240"/>
                  </a:cubicBezTo>
                  <a:cubicBezTo>
                    <a:pt x="159" y="249"/>
                    <a:pt x="153" y="260"/>
                    <a:pt x="152" y="274"/>
                  </a:cubicBezTo>
                  <a:cubicBezTo>
                    <a:pt x="152" y="274"/>
                    <a:pt x="148" y="272"/>
                    <a:pt x="148" y="2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7"/>
            <p:cNvSpPr>
              <a:spLocks/>
            </p:cNvSpPr>
            <p:nvPr/>
          </p:nvSpPr>
          <p:spPr bwMode="auto">
            <a:xfrm>
              <a:off x="9121775" y="3151188"/>
              <a:ext cx="11112" cy="11113"/>
            </a:xfrm>
            <a:custGeom>
              <a:avLst/>
              <a:gdLst>
                <a:gd name="T0" fmla="*/ 0 w 3"/>
                <a:gd name="T1" fmla="*/ 2 h 3"/>
                <a:gd name="T2" fmla="*/ 3 w 3"/>
                <a:gd name="T3" fmla="*/ 1 h 3"/>
                <a:gd name="T4" fmla="*/ 0 w 3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0" y="2"/>
                  </a:moveTo>
                  <a:cubicBezTo>
                    <a:pt x="1" y="2"/>
                    <a:pt x="2" y="0"/>
                    <a:pt x="3" y="1"/>
                  </a:cubicBezTo>
                  <a:cubicBezTo>
                    <a:pt x="2" y="2"/>
                    <a:pt x="1" y="3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8"/>
            <p:cNvSpPr>
              <a:spLocks/>
            </p:cNvSpPr>
            <p:nvPr/>
          </p:nvSpPr>
          <p:spPr bwMode="auto">
            <a:xfrm>
              <a:off x="9110663" y="2973388"/>
              <a:ext cx="7937" cy="4763"/>
            </a:xfrm>
            <a:custGeom>
              <a:avLst/>
              <a:gdLst>
                <a:gd name="T0" fmla="*/ 0 w 2"/>
                <a:gd name="T1" fmla="*/ 1 h 1"/>
                <a:gd name="T2" fmla="*/ 0 w 2"/>
                <a:gd name="T3" fmla="*/ 0 h 1"/>
                <a:gd name="T4" fmla="*/ 1 w 2"/>
                <a:gd name="T5" fmla="*/ 1 h 1"/>
                <a:gd name="T6" fmla="*/ 0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0" y="1"/>
                    <a:pt x="0" y="0"/>
                    <a:pt x="0" y="0"/>
                  </a:cubicBezTo>
                  <a:cubicBezTo>
                    <a:pt x="1" y="1"/>
                    <a:pt x="2" y="1"/>
                    <a:pt x="1" y="1"/>
                  </a:cubicBezTo>
                  <a:cubicBezTo>
                    <a:pt x="1" y="1"/>
                    <a:pt x="1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9"/>
            <p:cNvSpPr>
              <a:spLocks/>
            </p:cNvSpPr>
            <p:nvPr/>
          </p:nvSpPr>
          <p:spPr bwMode="auto">
            <a:xfrm>
              <a:off x="9091613" y="2936876"/>
              <a:ext cx="15875" cy="11113"/>
            </a:xfrm>
            <a:custGeom>
              <a:avLst/>
              <a:gdLst>
                <a:gd name="T0" fmla="*/ 0 w 4"/>
                <a:gd name="T1" fmla="*/ 0 h 3"/>
                <a:gd name="T2" fmla="*/ 4 w 4"/>
                <a:gd name="T3" fmla="*/ 3 h 3"/>
                <a:gd name="T4" fmla="*/ 0 w 4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0" y="0"/>
                  </a:moveTo>
                  <a:cubicBezTo>
                    <a:pt x="1" y="0"/>
                    <a:pt x="3" y="2"/>
                    <a:pt x="4" y="3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10"/>
            <p:cNvSpPr>
              <a:spLocks/>
            </p:cNvSpPr>
            <p:nvPr/>
          </p:nvSpPr>
          <p:spPr bwMode="auto">
            <a:xfrm>
              <a:off x="9085263" y="2887663"/>
              <a:ext cx="3175" cy="7938"/>
            </a:xfrm>
            <a:custGeom>
              <a:avLst/>
              <a:gdLst>
                <a:gd name="T0" fmla="*/ 0 w 1"/>
                <a:gd name="T1" fmla="*/ 1 h 2"/>
                <a:gd name="T2" fmla="*/ 1 w 1"/>
                <a:gd name="T3" fmla="*/ 1 h 2"/>
                <a:gd name="T4" fmla="*/ 0 w 1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1"/>
                  </a:moveTo>
                  <a:cubicBezTo>
                    <a:pt x="0" y="0"/>
                    <a:pt x="0" y="0"/>
                    <a:pt x="1" y="1"/>
                  </a:cubicBezTo>
                  <a:cubicBezTo>
                    <a:pt x="1" y="2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11"/>
            <p:cNvSpPr>
              <a:spLocks/>
            </p:cNvSpPr>
            <p:nvPr/>
          </p:nvSpPr>
          <p:spPr bwMode="auto">
            <a:xfrm>
              <a:off x="9072563" y="2882901"/>
              <a:ext cx="7937" cy="12700"/>
            </a:xfrm>
            <a:custGeom>
              <a:avLst/>
              <a:gdLst>
                <a:gd name="T0" fmla="*/ 1 w 2"/>
                <a:gd name="T1" fmla="*/ 3 h 3"/>
                <a:gd name="T2" fmla="*/ 1 w 2"/>
                <a:gd name="T3" fmla="*/ 0 h 3"/>
                <a:gd name="T4" fmla="*/ 1 w 2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1" y="3"/>
                  </a:moveTo>
                  <a:cubicBezTo>
                    <a:pt x="0" y="2"/>
                    <a:pt x="0" y="1"/>
                    <a:pt x="1" y="0"/>
                  </a:cubicBezTo>
                  <a:cubicBezTo>
                    <a:pt x="0" y="1"/>
                    <a:pt x="2" y="2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12"/>
            <p:cNvSpPr>
              <a:spLocks/>
            </p:cNvSpPr>
            <p:nvPr/>
          </p:nvSpPr>
          <p:spPr bwMode="auto">
            <a:xfrm>
              <a:off x="9036050" y="2800351"/>
              <a:ext cx="11112" cy="7938"/>
            </a:xfrm>
            <a:custGeom>
              <a:avLst/>
              <a:gdLst>
                <a:gd name="T0" fmla="*/ 1 w 3"/>
                <a:gd name="T1" fmla="*/ 2 h 2"/>
                <a:gd name="T2" fmla="*/ 1 w 3"/>
                <a:gd name="T3" fmla="*/ 0 h 2"/>
                <a:gd name="T4" fmla="*/ 1 w 3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2"/>
                  </a:moveTo>
                  <a:cubicBezTo>
                    <a:pt x="1" y="2"/>
                    <a:pt x="0" y="1"/>
                    <a:pt x="1" y="0"/>
                  </a:cubicBezTo>
                  <a:cubicBezTo>
                    <a:pt x="0" y="1"/>
                    <a:pt x="3" y="2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3"/>
            <p:cNvSpPr>
              <a:spLocks/>
            </p:cNvSpPr>
            <p:nvPr/>
          </p:nvSpPr>
          <p:spPr bwMode="auto">
            <a:xfrm>
              <a:off x="9017000" y="2767013"/>
              <a:ext cx="3175" cy="7938"/>
            </a:xfrm>
            <a:custGeom>
              <a:avLst/>
              <a:gdLst>
                <a:gd name="T0" fmla="*/ 0 w 1"/>
                <a:gd name="T1" fmla="*/ 2 h 2"/>
                <a:gd name="T2" fmla="*/ 0 w 1"/>
                <a:gd name="T3" fmla="*/ 1 h 2"/>
                <a:gd name="T4" fmla="*/ 1 w 1"/>
                <a:gd name="T5" fmla="*/ 1 h 2"/>
                <a:gd name="T6" fmla="*/ 0 w 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2">
                  <a:moveTo>
                    <a:pt x="0" y="2"/>
                  </a:move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1" y="1"/>
                    <a:pt x="1" y="1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4"/>
            <p:cNvSpPr>
              <a:spLocks/>
            </p:cNvSpPr>
            <p:nvPr/>
          </p:nvSpPr>
          <p:spPr bwMode="auto">
            <a:xfrm>
              <a:off x="9283700" y="2217738"/>
              <a:ext cx="4762" cy="3175"/>
            </a:xfrm>
            <a:custGeom>
              <a:avLst/>
              <a:gdLst>
                <a:gd name="T0" fmla="*/ 3 w 3"/>
                <a:gd name="T1" fmla="*/ 0 h 2"/>
                <a:gd name="T2" fmla="*/ 0 w 3"/>
                <a:gd name="T3" fmla="*/ 2 h 2"/>
                <a:gd name="T4" fmla="*/ 0 w 3"/>
                <a:gd name="T5" fmla="*/ 0 h 2"/>
                <a:gd name="T6" fmla="*/ 3 w 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lnTo>
                    <a:pt x="0" y="2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5"/>
            <p:cNvSpPr>
              <a:spLocks/>
            </p:cNvSpPr>
            <p:nvPr/>
          </p:nvSpPr>
          <p:spPr bwMode="auto">
            <a:xfrm>
              <a:off x="9588500" y="2297113"/>
              <a:ext cx="7937" cy="3175"/>
            </a:xfrm>
            <a:custGeom>
              <a:avLst/>
              <a:gdLst>
                <a:gd name="T0" fmla="*/ 1 w 2"/>
                <a:gd name="T1" fmla="*/ 0 h 1"/>
                <a:gd name="T2" fmla="*/ 1 w 2"/>
                <a:gd name="T3" fmla="*/ 1 h 1"/>
                <a:gd name="T4" fmla="*/ 1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2" y="0"/>
                    <a:pt x="1" y="1"/>
                    <a:pt x="1" y="1"/>
                  </a:cubicBezTo>
                  <a:cubicBezTo>
                    <a:pt x="0" y="1"/>
                    <a:pt x="2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16"/>
            <p:cNvSpPr>
              <a:spLocks/>
            </p:cNvSpPr>
            <p:nvPr/>
          </p:nvSpPr>
          <p:spPr bwMode="auto">
            <a:xfrm>
              <a:off x="9709150" y="2420938"/>
              <a:ext cx="7937" cy="3175"/>
            </a:xfrm>
            <a:custGeom>
              <a:avLst/>
              <a:gdLst>
                <a:gd name="T0" fmla="*/ 0 w 5"/>
                <a:gd name="T1" fmla="*/ 2 h 2"/>
                <a:gd name="T2" fmla="*/ 0 w 5"/>
                <a:gd name="T3" fmla="*/ 0 h 2"/>
                <a:gd name="T4" fmla="*/ 5 w 5"/>
                <a:gd name="T5" fmla="*/ 0 h 2"/>
                <a:gd name="T6" fmla="*/ 0 w 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2">
                  <a:moveTo>
                    <a:pt x="0" y="2"/>
                  </a:moveTo>
                  <a:lnTo>
                    <a:pt x="0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17"/>
            <p:cNvSpPr>
              <a:spLocks/>
            </p:cNvSpPr>
            <p:nvPr/>
          </p:nvSpPr>
          <p:spPr bwMode="auto">
            <a:xfrm>
              <a:off x="9107488" y="3151188"/>
              <a:ext cx="22225" cy="6350"/>
            </a:xfrm>
            <a:custGeom>
              <a:avLst/>
              <a:gdLst>
                <a:gd name="T0" fmla="*/ 4 w 6"/>
                <a:gd name="T1" fmla="*/ 0 h 2"/>
                <a:gd name="T2" fmla="*/ 2 w 6"/>
                <a:gd name="T3" fmla="*/ 1 h 2"/>
                <a:gd name="T4" fmla="*/ 4 w 6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">
                  <a:moveTo>
                    <a:pt x="4" y="0"/>
                  </a:moveTo>
                  <a:cubicBezTo>
                    <a:pt x="0" y="1"/>
                    <a:pt x="6" y="2"/>
                    <a:pt x="2" y="1"/>
                  </a:cubicBezTo>
                  <a:cubicBezTo>
                    <a:pt x="2" y="0"/>
                    <a:pt x="3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18"/>
            <p:cNvSpPr>
              <a:spLocks/>
            </p:cNvSpPr>
            <p:nvPr/>
          </p:nvSpPr>
          <p:spPr bwMode="auto">
            <a:xfrm>
              <a:off x="8783638" y="3152777"/>
              <a:ext cx="703262" cy="1362075"/>
            </a:xfrm>
            <a:custGeom>
              <a:avLst/>
              <a:gdLst>
                <a:gd name="T0" fmla="*/ 73 w 187"/>
                <a:gd name="T1" fmla="*/ 274 h 362"/>
                <a:gd name="T2" fmla="*/ 105 w 187"/>
                <a:gd name="T3" fmla="*/ 211 h 362"/>
                <a:gd name="T4" fmla="*/ 107 w 187"/>
                <a:gd name="T5" fmla="*/ 187 h 362"/>
                <a:gd name="T6" fmla="*/ 105 w 187"/>
                <a:gd name="T7" fmla="*/ 126 h 362"/>
                <a:gd name="T8" fmla="*/ 135 w 187"/>
                <a:gd name="T9" fmla="*/ 109 h 362"/>
                <a:gd name="T10" fmla="*/ 98 w 187"/>
                <a:gd name="T11" fmla="*/ 101 h 362"/>
                <a:gd name="T12" fmla="*/ 110 w 187"/>
                <a:gd name="T13" fmla="*/ 86 h 362"/>
                <a:gd name="T14" fmla="*/ 143 w 187"/>
                <a:gd name="T15" fmla="*/ 78 h 362"/>
                <a:gd name="T16" fmla="*/ 169 w 187"/>
                <a:gd name="T17" fmla="*/ 72 h 362"/>
                <a:gd name="T18" fmla="*/ 166 w 187"/>
                <a:gd name="T19" fmla="*/ 85 h 362"/>
                <a:gd name="T20" fmla="*/ 168 w 187"/>
                <a:gd name="T21" fmla="*/ 83 h 362"/>
                <a:gd name="T22" fmla="*/ 168 w 187"/>
                <a:gd name="T23" fmla="*/ 75 h 362"/>
                <a:gd name="T24" fmla="*/ 168 w 187"/>
                <a:gd name="T25" fmla="*/ 83 h 362"/>
                <a:gd name="T26" fmla="*/ 157 w 187"/>
                <a:gd name="T27" fmla="*/ 79 h 362"/>
                <a:gd name="T28" fmla="*/ 131 w 187"/>
                <a:gd name="T29" fmla="*/ 79 h 362"/>
                <a:gd name="T30" fmla="*/ 95 w 187"/>
                <a:gd name="T31" fmla="*/ 80 h 362"/>
                <a:gd name="T32" fmla="*/ 70 w 187"/>
                <a:gd name="T33" fmla="*/ 73 h 362"/>
                <a:gd name="T34" fmla="*/ 74 w 187"/>
                <a:gd name="T35" fmla="*/ 61 h 362"/>
                <a:gd name="T36" fmla="*/ 94 w 187"/>
                <a:gd name="T37" fmla="*/ 54 h 362"/>
                <a:gd name="T38" fmla="*/ 110 w 187"/>
                <a:gd name="T39" fmla="*/ 48 h 362"/>
                <a:gd name="T40" fmla="*/ 119 w 187"/>
                <a:gd name="T41" fmla="*/ 46 h 362"/>
                <a:gd name="T42" fmla="*/ 144 w 187"/>
                <a:gd name="T43" fmla="*/ 43 h 362"/>
                <a:gd name="T44" fmla="*/ 169 w 187"/>
                <a:gd name="T45" fmla="*/ 33 h 362"/>
                <a:gd name="T46" fmla="*/ 161 w 187"/>
                <a:gd name="T47" fmla="*/ 45 h 362"/>
                <a:gd name="T48" fmla="*/ 143 w 187"/>
                <a:gd name="T49" fmla="*/ 44 h 362"/>
                <a:gd name="T50" fmla="*/ 92 w 187"/>
                <a:gd name="T51" fmla="*/ 49 h 362"/>
                <a:gd name="T52" fmla="*/ 80 w 187"/>
                <a:gd name="T53" fmla="*/ 42 h 362"/>
                <a:gd name="T54" fmla="*/ 83 w 187"/>
                <a:gd name="T55" fmla="*/ 27 h 362"/>
                <a:gd name="T56" fmla="*/ 101 w 187"/>
                <a:gd name="T57" fmla="*/ 21 h 362"/>
                <a:gd name="T58" fmla="*/ 117 w 187"/>
                <a:gd name="T59" fmla="*/ 15 h 362"/>
                <a:gd name="T60" fmla="*/ 127 w 187"/>
                <a:gd name="T61" fmla="*/ 15 h 362"/>
                <a:gd name="T62" fmla="*/ 143 w 187"/>
                <a:gd name="T63" fmla="*/ 19 h 362"/>
                <a:gd name="T64" fmla="*/ 160 w 187"/>
                <a:gd name="T65" fmla="*/ 14 h 362"/>
                <a:gd name="T66" fmla="*/ 173 w 187"/>
                <a:gd name="T67" fmla="*/ 4 h 362"/>
                <a:gd name="T68" fmla="*/ 181 w 187"/>
                <a:gd name="T69" fmla="*/ 3 h 362"/>
                <a:gd name="T70" fmla="*/ 178 w 187"/>
                <a:gd name="T71" fmla="*/ 21 h 362"/>
                <a:gd name="T72" fmla="*/ 181 w 187"/>
                <a:gd name="T73" fmla="*/ 4 h 362"/>
                <a:gd name="T74" fmla="*/ 180 w 187"/>
                <a:gd name="T75" fmla="*/ 6 h 362"/>
                <a:gd name="T76" fmla="*/ 183 w 187"/>
                <a:gd name="T77" fmla="*/ 8 h 362"/>
                <a:gd name="T78" fmla="*/ 180 w 187"/>
                <a:gd name="T79" fmla="*/ 16 h 362"/>
                <a:gd name="T80" fmla="*/ 156 w 187"/>
                <a:gd name="T81" fmla="*/ 15 h 362"/>
                <a:gd name="T82" fmla="*/ 118 w 187"/>
                <a:gd name="T83" fmla="*/ 12 h 362"/>
                <a:gd name="T84" fmla="*/ 97 w 187"/>
                <a:gd name="T85" fmla="*/ 11 h 362"/>
                <a:gd name="T86" fmla="*/ 109 w 187"/>
                <a:gd name="T87" fmla="*/ 5 h 362"/>
                <a:gd name="T88" fmla="*/ 135 w 187"/>
                <a:gd name="T89" fmla="*/ 2 h 362"/>
                <a:gd name="T90" fmla="*/ 186 w 187"/>
                <a:gd name="T91" fmla="*/ 9 h 362"/>
                <a:gd name="T92" fmla="*/ 176 w 187"/>
                <a:gd name="T93" fmla="*/ 20 h 362"/>
                <a:gd name="T94" fmla="*/ 123 w 187"/>
                <a:gd name="T95" fmla="*/ 30 h 362"/>
                <a:gd name="T96" fmla="*/ 78 w 187"/>
                <a:gd name="T97" fmla="*/ 31 h 362"/>
                <a:gd name="T98" fmla="*/ 86 w 187"/>
                <a:gd name="T99" fmla="*/ 33 h 362"/>
                <a:gd name="T100" fmla="*/ 159 w 187"/>
                <a:gd name="T101" fmla="*/ 30 h 362"/>
                <a:gd name="T102" fmla="*/ 176 w 187"/>
                <a:gd name="T103" fmla="*/ 50 h 362"/>
                <a:gd name="T104" fmla="*/ 145 w 187"/>
                <a:gd name="T105" fmla="*/ 58 h 362"/>
                <a:gd name="T106" fmla="*/ 82 w 187"/>
                <a:gd name="T107" fmla="*/ 74 h 362"/>
                <a:gd name="T108" fmla="*/ 81 w 187"/>
                <a:gd name="T109" fmla="*/ 60 h 362"/>
                <a:gd name="T110" fmla="*/ 127 w 187"/>
                <a:gd name="T111" fmla="*/ 66 h 362"/>
                <a:gd name="T112" fmla="*/ 176 w 187"/>
                <a:gd name="T113" fmla="*/ 75 h 362"/>
                <a:gd name="T114" fmla="*/ 170 w 187"/>
                <a:gd name="T115" fmla="*/ 88 h 362"/>
                <a:gd name="T116" fmla="*/ 105 w 187"/>
                <a:gd name="T117" fmla="*/ 104 h 362"/>
                <a:gd name="T118" fmla="*/ 104 w 187"/>
                <a:gd name="T119" fmla="*/ 88 h 362"/>
                <a:gd name="T120" fmla="*/ 144 w 187"/>
                <a:gd name="T121" fmla="*/ 117 h 362"/>
                <a:gd name="T122" fmla="*/ 118 w 187"/>
                <a:gd name="T123" fmla="*/ 169 h 362"/>
                <a:gd name="T124" fmla="*/ 112 w 187"/>
                <a:gd name="T125" fmla="*/ 233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87" h="362">
                  <a:moveTo>
                    <a:pt x="6" y="350"/>
                  </a:moveTo>
                  <a:cubicBezTo>
                    <a:pt x="10" y="338"/>
                    <a:pt x="24" y="331"/>
                    <a:pt x="30" y="320"/>
                  </a:cubicBezTo>
                  <a:cubicBezTo>
                    <a:pt x="31" y="319"/>
                    <a:pt x="31" y="322"/>
                    <a:pt x="33" y="319"/>
                  </a:cubicBezTo>
                  <a:cubicBezTo>
                    <a:pt x="39" y="308"/>
                    <a:pt x="53" y="296"/>
                    <a:pt x="64" y="286"/>
                  </a:cubicBezTo>
                  <a:cubicBezTo>
                    <a:pt x="64" y="287"/>
                    <a:pt x="64" y="287"/>
                    <a:pt x="64" y="287"/>
                  </a:cubicBezTo>
                  <a:cubicBezTo>
                    <a:pt x="67" y="286"/>
                    <a:pt x="67" y="282"/>
                    <a:pt x="69" y="279"/>
                  </a:cubicBezTo>
                  <a:cubicBezTo>
                    <a:pt x="69" y="280"/>
                    <a:pt x="69" y="281"/>
                    <a:pt x="70" y="280"/>
                  </a:cubicBezTo>
                  <a:cubicBezTo>
                    <a:pt x="69" y="279"/>
                    <a:pt x="73" y="276"/>
                    <a:pt x="73" y="274"/>
                  </a:cubicBezTo>
                  <a:cubicBezTo>
                    <a:pt x="74" y="274"/>
                    <a:pt x="74" y="274"/>
                    <a:pt x="76" y="274"/>
                  </a:cubicBezTo>
                  <a:cubicBezTo>
                    <a:pt x="76" y="271"/>
                    <a:pt x="76" y="271"/>
                    <a:pt x="76" y="271"/>
                  </a:cubicBezTo>
                  <a:cubicBezTo>
                    <a:pt x="75" y="265"/>
                    <a:pt x="83" y="262"/>
                    <a:pt x="85" y="256"/>
                  </a:cubicBezTo>
                  <a:cubicBezTo>
                    <a:pt x="85" y="256"/>
                    <a:pt x="85" y="257"/>
                    <a:pt x="85" y="257"/>
                  </a:cubicBezTo>
                  <a:cubicBezTo>
                    <a:pt x="89" y="247"/>
                    <a:pt x="96" y="236"/>
                    <a:pt x="100" y="226"/>
                  </a:cubicBezTo>
                  <a:cubicBezTo>
                    <a:pt x="100" y="226"/>
                    <a:pt x="101" y="227"/>
                    <a:pt x="102" y="227"/>
                  </a:cubicBezTo>
                  <a:cubicBezTo>
                    <a:pt x="100" y="226"/>
                    <a:pt x="102" y="222"/>
                    <a:pt x="103" y="219"/>
                  </a:cubicBezTo>
                  <a:cubicBezTo>
                    <a:pt x="105" y="219"/>
                    <a:pt x="103" y="214"/>
                    <a:pt x="105" y="211"/>
                  </a:cubicBezTo>
                  <a:cubicBezTo>
                    <a:pt x="105" y="211"/>
                    <a:pt x="105" y="211"/>
                    <a:pt x="105" y="211"/>
                  </a:cubicBezTo>
                  <a:cubicBezTo>
                    <a:pt x="104" y="208"/>
                    <a:pt x="107" y="208"/>
                    <a:pt x="106" y="205"/>
                  </a:cubicBezTo>
                  <a:cubicBezTo>
                    <a:pt x="107" y="204"/>
                    <a:pt x="107" y="204"/>
                    <a:pt x="107" y="204"/>
                  </a:cubicBezTo>
                  <a:cubicBezTo>
                    <a:pt x="105" y="203"/>
                    <a:pt x="110" y="201"/>
                    <a:pt x="109" y="198"/>
                  </a:cubicBezTo>
                  <a:cubicBezTo>
                    <a:pt x="108" y="198"/>
                    <a:pt x="108" y="198"/>
                    <a:pt x="108" y="198"/>
                  </a:cubicBezTo>
                  <a:cubicBezTo>
                    <a:pt x="108" y="196"/>
                    <a:pt x="109" y="196"/>
                    <a:pt x="109" y="194"/>
                  </a:cubicBezTo>
                  <a:cubicBezTo>
                    <a:pt x="109" y="193"/>
                    <a:pt x="109" y="193"/>
                    <a:pt x="109" y="193"/>
                  </a:cubicBezTo>
                  <a:cubicBezTo>
                    <a:pt x="108" y="189"/>
                    <a:pt x="109" y="187"/>
                    <a:pt x="107" y="187"/>
                  </a:cubicBezTo>
                  <a:cubicBezTo>
                    <a:pt x="109" y="185"/>
                    <a:pt x="108" y="191"/>
                    <a:pt x="111" y="188"/>
                  </a:cubicBezTo>
                  <a:cubicBezTo>
                    <a:pt x="109" y="173"/>
                    <a:pt x="96" y="164"/>
                    <a:pt x="91" y="148"/>
                  </a:cubicBezTo>
                  <a:cubicBezTo>
                    <a:pt x="92" y="146"/>
                    <a:pt x="92" y="145"/>
                    <a:pt x="93" y="145"/>
                  </a:cubicBezTo>
                  <a:cubicBezTo>
                    <a:pt x="93" y="144"/>
                    <a:pt x="95" y="140"/>
                    <a:pt x="95" y="138"/>
                  </a:cubicBezTo>
                  <a:cubicBezTo>
                    <a:pt x="94" y="139"/>
                    <a:pt x="96" y="138"/>
                    <a:pt x="96" y="137"/>
                  </a:cubicBezTo>
                  <a:cubicBezTo>
                    <a:pt x="99" y="136"/>
                    <a:pt x="96" y="134"/>
                    <a:pt x="99" y="132"/>
                  </a:cubicBezTo>
                  <a:cubicBezTo>
                    <a:pt x="98" y="133"/>
                    <a:pt x="99" y="134"/>
                    <a:pt x="100" y="134"/>
                  </a:cubicBezTo>
                  <a:cubicBezTo>
                    <a:pt x="100" y="131"/>
                    <a:pt x="103" y="129"/>
                    <a:pt x="105" y="126"/>
                  </a:cubicBezTo>
                  <a:cubicBezTo>
                    <a:pt x="104" y="127"/>
                    <a:pt x="104" y="128"/>
                    <a:pt x="105" y="128"/>
                  </a:cubicBezTo>
                  <a:cubicBezTo>
                    <a:pt x="106" y="124"/>
                    <a:pt x="109" y="124"/>
                    <a:pt x="111" y="122"/>
                  </a:cubicBezTo>
                  <a:cubicBezTo>
                    <a:pt x="111" y="123"/>
                    <a:pt x="111" y="123"/>
                    <a:pt x="111" y="123"/>
                  </a:cubicBezTo>
                  <a:cubicBezTo>
                    <a:pt x="115" y="122"/>
                    <a:pt x="111" y="121"/>
                    <a:pt x="114" y="119"/>
                  </a:cubicBezTo>
                  <a:cubicBezTo>
                    <a:pt x="114" y="120"/>
                    <a:pt x="114" y="120"/>
                    <a:pt x="114" y="121"/>
                  </a:cubicBezTo>
                  <a:cubicBezTo>
                    <a:pt x="116" y="117"/>
                    <a:pt x="122" y="115"/>
                    <a:pt x="125" y="112"/>
                  </a:cubicBezTo>
                  <a:cubicBezTo>
                    <a:pt x="125" y="113"/>
                    <a:pt x="125" y="113"/>
                    <a:pt x="125" y="113"/>
                  </a:cubicBezTo>
                  <a:cubicBezTo>
                    <a:pt x="128" y="112"/>
                    <a:pt x="133" y="105"/>
                    <a:pt x="135" y="109"/>
                  </a:cubicBezTo>
                  <a:cubicBezTo>
                    <a:pt x="133" y="108"/>
                    <a:pt x="136" y="106"/>
                    <a:pt x="132" y="105"/>
                  </a:cubicBezTo>
                  <a:cubicBezTo>
                    <a:pt x="132" y="107"/>
                    <a:pt x="125" y="105"/>
                    <a:pt x="127" y="108"/>
                  </a:cubicBezTo>
                  <a:cubicBezTo>
                    <a:pt x="124" y="107"/>
                    <a:pt x="118" y="105"/>
                    <a:pt x="115" y="106"/>
                  </a:cubicBezTo>
                  <a:cubicBezTo>
                    <a:pt x="117" y="105"/>
                    <a:pt x="114" y="103"/>
                    <a:pt x="117" y="103"/>
                  </a:cubicBezTo>
                  <a:cubicBezTo>
                    <a:pt x="115" y="102"/>
                    <a:pt x="115" y="102"/>
                    <a:pt x="115" y="102"/>
                  </a:cubicBezTo>
                  <a:cubicBezTo>
                    <a:pt x="115" y="101"/>
                    <a:pt x="117" y="102"/>
                    <a:pt x="116" y="101"/>
                  </a:cubicBezTo>
                  <a:cubicBezTo>
                    <a:pt x="115" y="101"/>
                    <a:pt x="110" y="101"/>
                    <a:pt x="109" y="101"/>
                  </a:cubicBezTo>
                  <a:cubicBezTo>
                    <a:pt x="106" y="101"/>
                    <a:pt x="103" y="103"/>
                    <a:pt x="98" y="101"/>
                  </a:cubicBezTo>
                  <a:cubicBezTo>
                    <a:pt x="101" y="102"/>
                    <a:pt x="98" y="99"/>
                    <a:pt x="100" y="99"/>
                  </a:cubicBezTo>
                  <a:cubicBezTo>
                    <a:pt x="99" y="97"/>
                    <a:pt x="93" y="104"/>
                    <a:pt x="94" y="93"/>
                  </a:cubicBezTo>
                  <a:cubicBezTo>
                    <a:pt x="95" y="92"/>
                    <a:pt x="95" y="94"/>
                    <a:pt x="97" y="92"/>
                  </a:cubicBezTo>
                  <a:cubicBezTo>
                    <a:pt x="96" y="92"/>
                    <a:pt x="97" y="91"/>
                    <a:pt x="97" y="90"/>
                  </a:cubicBezTo>
                  <a:cubicBezTo>
                    <a:pt x="98" y="89"/>
                    <a:pt x="103" y="86"/>
                    <a:pt x="105" y="88"/>
                  </a:cubicBezTo>
                  <a:cubicBezTo>
                    <a:pt x="106" y="88"/>
                    <a:pt x="103" y="89"/>
                    <a:pt x="105" y="89"/>
                  </a:cubicBezTo>
                  <a:cubicBezTo>
                    <a:pt x="107" y="88"/>
                    <a:pt x="107" y="87"/>
                    <a:pt x="110" y="86"/>
                  </a:cubicBezTo>
                  <a:cubicBezTo>
                    <a:pt x="110" y="86"/>
                    <a:pt x="110" y="86"/>
                    <a:pt x="110" y="86"/>
                  </a:cubicBezTo>
                  <a:cubicBezTo>
                    <a:pt x="112" y="86"/>
                    <a:pt x="115" y="84"/>
                    <a:pt x="113" y="83"/>
                  </a:cubicBezTo>
                  <a:cubicBezTo>
                    <a:pt x="112" y="84"/>
                    <a:pt x="114" y="85"/>
                    <a:pt x="112" y="84"/>
                  </a:cubicBezTo>
                  <a:cubicBezTo>
                    <a:pt x="113" y="83"/>
                    <a:pt x="116" y="82"/>
                    <a:pt x="119" y="81"/>
                  </a:cubicBezTo>
                  <a:cubicBezTo>
                    <a:pt x="118" y="82"/>
                    <a:pt x="118" y="82"/>
                    <a:pt x="118" y="83"/>
                  </a:cubicBezTo>
                  <a:cubicBezTo>
                    <a:pt x="122" y="81"/>
                    <a:pt x="126" y="80"/>
                    <a:pt x="130" y="78"/>
                  </a:cubicBezTo>
                  <a:cubicBezTo>
                    <a:pt x="130" y="77"/>
                    <a:pt x="128" y="81"/>
                    <a:pt x="128" y="80"/>
                  </a:cubicBezTo>
                  <a:cubicBezTo>
                    <a:pt x="133" y="81"/>
                    <a:pt x="139" y="77"/>
                    <a:pt x="143" y="79"/>
                  </a:cubicBezTo>
                  <a:cubicBezTo>
                    <a:pt x="143" y="79"/>
                    <a:pt x="143" y="77"/>
                    <a:pt x="143" y="78"/>
                  </a:cubicBezTo>
                  <a:cubicBezTo>
                    <a:pt x="146" y="77"/>
                    <a:pt x="146" y="79"/>
                    <a:pt x="147" y="78"/>
                  </a:cubicBezTo>
                  <a:cubicBezTo>
                    <a:pt x="147" y="79"/>
                    <a:pt x="149" y="78"/>
                    <a:pt x="151" y="77"/>
                  </a:cubicBezTo>
                  <a:cubicBezTo>
                    <a:pt x="152" y="77"/>
                    <a:pt x="151" y="78"/>
                    <a:pt x="150" y="78"/>
                  </a:cubicBezTo>
                  <a:cubicBezTo>
                    <a:pt x="152" y="77"/>
                    <a:pt x="162" y="75"/>
                    <a:pt x="167" y="75"/>
                  </a:cubicBezTo>
                  <a:cubicBezTo>
                    <a:pt x="166" y="74"/>
                    <a:pt x="167" y="74"/>
                    <a:pt x="168" y="73"/>
                  </a:cubicBezTo>
                  <a:cubicBezTo>
                    <a:pt x="169" y="72"/>
                    <a:pt x="169" y="72"/>
                    <a:pt x="169" y="72"/>
                  </a:cubicBezTo>
                  <a:cubicBezTo>
                    <a:pt x="169" y="72"/>
                    <a:pt x="169" y="72"/>
                    <a:pt x="169" y="72"/>
                  </a:cubicBezTo>
                  <a:cubicBezTo>
                    <a:pt x="169" y="72"/>
                    <a:pt x="169" y="72"/>
                    <a:pt x="169" y="72"/>
                  </a:cubicBezTo>
                  <a:cubicBezTo>
                    <a:pt x="169" y="72"/>
                    <a:pt x="169" y="72"/>
                    <a:pt x="169" y="72"/>
                  </a:cubicBezTo>
                  <a:cubicBezTo>
                    <a:pt x="169" y="72"/>
                    <a:pt x="169" y="72"/>
                    <a:pt x="169" y="72"/>
                  </a:cubicBezTo>
                  <a:cubicBezTo>
                    <a:pt x="170" y="69"/>
                    <a:pt x="164" y="97"/>
                    <a:pt x="166" y="85"/>
                  </a:cubicBezTo>
                  <a:cubicBezTo>
                    <a:pt x="166" y="85"/>
                    <a:pt x="166" y="85"/>
                    <a:pt x="166" y="85"/>
                  </a:cubicBezTo>
                  <a:cubicBezTo>
                    <a:pt x="166" y="85"/>
                    <a:pt x="166" y="85"/>
                    <a:pt x="166" y="85"/>
                  </a:cubicBezTo>
                  <a:cubicBezTo>
                    <a:pt x="166" y="85"/>
                    <a:pt x="166" y="85"/>
                    <a:pt x="166" y="85"/>
                  </a:cubicBezTo>
                  <a:cubicBezTo>
                    <a:pt x="166" y="85"/>
                    <a:pt x="166" y="85"/>
                    <a:pt x="166" y="85"/>
                  </a:cubicBezTo>
                  <a:cubicBezTo>
                    <a:pt x="166" y="85"/>
                    <a:pt x="166" y="85"/>
                    <a:pt x="166" y="85"/>
                  </a:cubicBezTo>
                  <a:cubicBezTo>
                    <a:pt x="165" y="85"/>
                    <a:pt x="165" y="85"/>
                    <a:pt x="165" y="85"/>
                  </a:cubicBezTo>
                  <a:cubicBezTo>
                    <a:pt x="167" y="84"/>
                    <a:pt x="167" y="84"/>
                    <a:pt x="167" y="84"/>
                  </a:cubicBezTo>
                  <a:cubicBezTo>
                    <a:pt x="166" y="83"/>
                    <a:pt x="164" y="83"/>
                    <a:pt x="164" y="82"/>
                  </a:cubicBezTo>
                  <a:cubicBezTo>
                    <a:pt x="163" y="82"/>
                    <a:pt x="165" y="83"/>
                    <a:pt x="167" y="83"/>
                  </a:cubicBezTo>
                  <a:cubicBezTo>
                    <a:pt x="167" y="83"/>
                    <a:pt x="167" y="83"/>
                    <a:pt x="167" y="83"/>
                  </a:cubicBezTo>
                  <a:cubicBezTo>
                    <a:pt x="168" y="83"/>
                    <a:pt x="168" y="83"/>
                    <a:pt x="168" y="83"/>
                  </a:cubicBezTo>
                  <a:cubicBezTo>
                    <a:pt x="168" y="83"/>
                    <a:pt x="168" y="83"/>
                    <a:pt x="168" y="83"/>
                  </a:cubicBezTo>
                  <a:cubicBezTo>
                    <a:pt x="168" y="83"/>
                    <a:pt x="168" y="83"/>
                    <a:pt x="168" y="83"/>
                  </a:cubicBezTo>
                  <a:cubicBezTo>
                    <a:pt x="168" y="83"/>
                    <a:pt x="168" y="83"/>
                    <a:pt x="168" y="83"/>
                  </a:cubicBezTo>
                  <a:cubicBezTo>
                    <a:pt x="168" y="83"/>
                    <a:pt x="168" y="83"/>
                    <a:pt x="168" y="83"/>
                  </a:cubicBezTo>
                  <a:cubicBezTo>
                    <a:pt x="168" y="83"/>
                    <a:pt x="168" y="83"/>
                    <a:pt x="168" y="83"/>
                  </a:cubicBezTo>
                  <a:cubicBezTo>
                    <a:pt x="167" y="85"/>
                    <a:pt x="172" y="67"/>
                    <a:pt x="170" y="75"/>
                  </a:cubicBezTo>
                  <a:cubicBezTo>
                    <a:pt x="170" y="75"/>
                    <a:pt x="170" y="75"/>
                    <a:pt x="170" y="75"/>
                  </a:cubicBezTo>
                  <a:cubicBezTo>
                    <a:pt x="169" y="75"/>
                    <a:pt x="169" y="75"/>
                    <a:pt x="169" y="75"/>
                  </a:cubicBezTo>
                  <a:cubicBezTo>
                    <a:pt x="168" y="75"/>
                    <a:pt x="168" y="75"/>
                    <a:pt x="168" y="75"/>
                  </a:cubicBezTo>
                  <a:cubicBezTo>
                    <a:pt x="168" y="75"/>
                    <a:pt x="168" y="75"/>
                    <a:pt x="168" y="75"/>
                  </a:cubicBezTo>
                  <a:cubicBezTo>
                    <a:pt x="169" y="75"/>
                    <a:pt x="169" y="75"/>
                    <a:pt x="169" y="75"/>
                  </a:cubicBezTo>
                  <a:cubicBezTo>
                    <a:pt x="170" y="75"/>
                    <a:pt x="170" y="75"/>
                    <a:pt x="170" y="75"/>
                  </a:cubicBezTo>
                  <a:cubicBezTo>
                    <a:pt x="170" y="75"/>
                    <a:pt x="170" y="75"/>
                    <a:pt x="170" y="75"/>
                  </a:cubicBezTo>
                  <a:cubicBezTo>
                    <a:pt x="170" y="75"/>
                    <a:pt x="170" y="75"/>
                    <a:pt x="170" y="75"/>
                  </a:cubicBezTo>
                  <a:cubicBezTo>
                    <a:pt x="170" y="75"/>
                    <a:pt x="170" y="75"/>
                    <a:pt x="170" y="75"/>
                  </a:cubicBezTo>
                  <a:cubicBezTo>
                    <a:pt x="170" y="75"/>
                    <a:pt x="170" y="75"/>
                    <a:pt x="170" y="75"/>
                  </a:cubicBezTo>
                  <a:cubicBezTo>
                    <a:pt x="169" y="78"/>
                    <a:pt x="172" y="66"/>
                    <a:pt x="168" y="83"/>
                  </a:cubicBezTo>
                  <a:cubicBezTo>
                    <a:pt x="168" y="83"/>
                    <a:pt x="168" y="83"/>
                    <a:pt x="168" y="83"/>
                  </a:cubicBezTo>
                  <a:cubicBezTo>
                    <a:pt x="168" y="83"/>
                    <a:pt x="168" y="83"/>
                    <a:pt x="168" y="83"/>
                  </a:cubicBezTo>
                  <a:cubicBezTo>
                    <a:pt x="168" y="83"/>
                    <a:pt x="168" y="83"/>
                    <a:pt x="168" y="83"/>
                  </a:cubicBezTo>
                  <a:cubicBezTo>
                    <a:pt x="168" y="83"/>
                    <a:pt x="168" y="83"/>
                    <a:pt x="168" y="83"/>
                  </a:cubicBezTo>
                  <a:cubicBezTo>
                    <a:pt x="167" y="83"/>
                    <a:pt x="167" y="83"/>
                    <a:pt x="167" y="83"/>
                  </a:cubicBezTo>
                  <a:cubicBezTo>
                    <a:pt x="166" y="83"/>
                    <a:pt x="165" y="83"/>
                    <a:pt x="166" y="83"/>
                  </a:cubicBezTo>
                  <a:cubicBezTo>
                    <a:pt x="164" y="82"/>
                    <a:pt x="162" y="82"/>
                    <a:pt x="161" y="80"/>
                  </a:cubicBezTo>
                  <a:cubicBezTo>
                    <a:pt x="161" y="80"/>
                    <a:pt x="163" y="79"/>
                    <a:pt x="161" y="78"/>
                  </a:cubicBezTo>
                  <a:cubicBezTo>
                    <a:pt x="158" y="78"/>
                    <a:pt x="160" y="79"/>
                    <a:pt x="157" y="79"/>
                  </a:cubicBezTo>
                  <a:cubicBezTo>
                    <a:pt x="156" y="79"/>
                    <a:pt x="156" y="79"/>
                    <a:pt x="156" y="79"/>
                  </a:cubicBezTo>
                  <a:cubicBezTo>
                    <a:pt x="155" y="80"/>
                    <a:pt x="153" y="78"/>
                    <a:pt x="154" y="80"/>
                  </a:cubicBezTo>
                  <a:cubicBezTo>
                    <a:pt x="154" y="79"/>
                    <a:pt x="149" y="80"/>
                    <a:pt x="150" y="78"/>
                  </a:cubicBezTo>
                  <a:cubicBezTo>
                    <a:pt x="150" y="76"/>
                    <a:pt x="150" y="76"/>
                    <a:pt x="150" y="76"/>
                  </a:cubicBezTo>
                  <a:cubicBezTo>
                    <a:pt x="149" y="76"/>
                    <a:pt x="148" y="78"/>
                    <a:pt x="147" y="79"/>
                  </a:cubicBezTo>
                  <a:cubicBezTo>
                    <a:pt x="146" y="78"/>
                    <a:pt x="146" y="78"/>
                    <a:pt x="146" y="78"/>
                  </a:cubicBezTo>
                  <a:cubicBezTo>
                    <a:pt x="146" y="80"/>
                    <a:pt x="142" y="78"/>
                    <a:pt x="141" y="80"/>
                  </a:cubicBezTo>
                  <a:cubicBezTo>
                    <a:pt x="138" y="79"/>
                    <a:pt x="133" y="80"/>
                    <a:pt x="131" y="79"/>
                  </a:cubicBezTo>
                  <a:cubicBezTo>
                    <a:pt x="128" y="80"/>
                    <a:pt x="126" y="81"/>
                    <a:pt x="123" y="80"/>
                  </a:cubicBezTo>
                  <a:cubicBezTo>
                    <a:pt x="124" y="80"/>
                    <a:pt x="125" y="80"/>
                    <a:pt x="125" y="79"/>
                  </a:cubicBezTo>
                  <a:cubicBezTo>
                    <a:pt x="123" y="79"/>
                    <a:pt x="122" y="79"/>
                    <a:pt x="121" y="80"/>
                  </a:cubicBezTo>
                  <a:cubicBezTo>
                    <a:pt x="121" y="80"/>
                    <a:pt x="117" y="79"/>
                    <a:pt x="115" y="78"/>
                  </a:cubicBezTo>
                  <a:cubicBezTo>
                    <a:pt x="112" y="79"/>
                    <a:pt x="113" y="80"/>
                    <a:pt x="113" y="81"/>
                  </a:cubicBezTo>
                  <a:cubicBezTo>
                    <a:pt x="111" y="79"/>
                    <a:pt x="106" y="83"/>
                    <a:pt x="102" y="81"/>
                  </a:cubicBezTo>
                  <a:cubicBezTo>
                    <a:pt x="103" y="81"/>
                    <a:pt x="106" y="80"/>
                    <a:pt x="104" y="79"/>
                  </a:cubicBezTo>
                  <a:cubicBezTo>
                    <a:pt x="102" y="76"/>
                    <a:pt x="99" y="81"/>
                    <a:pt x="95" y="80"/>
                  </a:cubicBezTo>
                  <a:cubicBezTo>
                    <a:pt x="96" y="82"/>
                    <a:pt x="96" y="82"/>
                    <a:pt x="96" y="82"/>
                  </a:cubicBezTo>
                  <a:cubicBezTo>
                    <a:pt x="94" y="80"/>
                    <a:pt x="90" y="82"/>
                    <a:pt x="90" y="80"/>
                  </a:cubicBezTo>
                  <a:cubicBezTo>
                    <a:pt x="89" y="81"/>
                    <a:pt x="86" y="79"/>
                    <a:pt x="86" y="81"/>
                  </a:cubicBezTo>
                  <a:cubicBezTo>
                    <a:pt x="82" y="80"/>
                    <a:pt x="78" y="78"/>
                    <a:pt x="74" y="76"/>
                  </a:cubicBezTo>
                  <a:cubicBezTo>
                    <a:pt x="72" y="74"/>
                    <a:pt x="72" y="74"/>
                    <a:pt x="72" y="74"/>
                  </a:cubicBezTo>
                  <a:cubicBezTo>
                    <a:pt x="70" y="74"/>
                    <a:pt x="70" y="74"/>
                    <a:pt x="70" y="74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1" y="82"/>
                    <a:pt x="68" y="61"/>
                    <a:pt x="68" y="64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9" y="63"/>
                    <a:pt x="69" y="63"/>
                    <a:pt x="69" y="63"/>
                  </a:cubicBezTo>
                  <a:cubicBezTo>
                    <a:pt x="69" y="63"/>
                    <a:pt x="69" y="63"/>
                    <a:pt x="69" y="63"/>
                  </a:cubicBezTo>
                  <a:cubicBezTo>
                    <a:pt x="71" y="62"/>
                    <a:pt x="72" y="61"/>
                    <a:pt x="74" y="61"/>
                  </a:cubicBezTo>
                  <a:cubicBezTo>
                    <a:pt x="75" y="60"/>
                    <a:pt x="77" y="59"/>
                    <a:pt x="76" y="58"/>
                  </a:cubicBezTo>
                  <a:cubicBezTo>
                    <a:pt x="74" y="58"/>
                    <a:pt x="74" y="60"/>
                    <a:pt x="73" y="60"/>
                  </a:cubicBezTo>
                  <a:cubicBezTo>
                    <a:pt x="74" y="59"/>
                    <a:pt x="74" y="59"/>
                    <a:pt x="74" y="59"/>
                  </a:cubicBezTo>
                  <a:cubicBezTo>
                    <a:pt x="76" y="58"/>
                    <a:pt x="78" y="57"/>
                    <a:pt x="77" y="60"/>
                  </a:cubicBezTo>
                  <a:cubicBezTo>
                    <a:pt x="82" y="58"/>
                    <a:pt x="80" y="54"/>
                    <a:pt x="86" y="53"/>
                  </a:cubicBezTo>
                  <a:cubicBezTo>
                    <a:pt x="86" y="53"/>
                    <a:pt x="86" y="54"/>
                    <a:pt x="88" y="53"/>
                  </a:cubicBezTo>
                  <a:cubicBezTo>
                    <a:pt x="91" y="51"/>
                    <a:pt x="91" y="51"/>
                    <a:pt x="91" y="51"/>
                  </a:cubicBezTo>
                  <a:cubicBezTo>
                    <a:pt x="95" y="50"/>
                    <a:pt x="93" y="52"/>
                    <a:pt x="94" y="54"/>
                  </a:cubicBezTo>
                  <a:cubicBezTo>
                    <a:pt x="96" y="53"/>
                    <a:pt x="98" y="52"/>
                    <a:pt x="99" y="51"/>
                  </a:cubicBezTo>
                  <a:cubicBezTo>
                    <a:pt x="101" y="52"/>
                    <a:pt x="101" y="52"/>
                    <a:pt x="101" y="52"/>
                  </a:cubicBezTo>
                  <a:cubicBezTo>
                    <a:pt x="99" y="51"/>
                    <a:pt x="103" y="51"/>
                    <a:pt x="103" y="51"/>
                  </a:cubicBezTo>
                  <a:cubicBezTo>
                    <a:pt x="102" y="51"/>
                    <a:pt x="102" y="51"/>
                    <a:pt x="102" y="51"/>
                  </a:cubicBezTo>
                  <a:cubicBezTo>
                    <a:pt x="103" y="52"/>
                    <a:pt x="105" y="51"/>
                    <a:pt x="106" y="51"/>
                  </a:cubicBezTo>
                  <a:cubicBezTo>
                    <a:pt x="106" y="50"/>
                    <a:pt x="103" y="50"/>
                    <a:pt x="102" y="50"/>
                  </a:cubicBezTo>
                  <a:cubicBezTo>
                    <a:pt x="103" y="49"/>
                    <a:pt x="104" y="49"/>
                    <a:pt x="105" y="48"/>
                  </a:cubicBezTo>
                  <a:cubicBezTo>
                    <a:pt x="105" y="49"/>
                    <a:pt x="108" y="48"/>
                    <a:pt x="110" y="48"/>
                  </a:cubicBezTo>
                  <a:cubicBezTo>
                    <a:pt x="112" y="48"/>
                    <a:pt x="112" y="46"/>
                    <a:pt x="112" y="46"/>
                  </a:cubicBezTo>
                  <a:cubicBezTo>
                    <a:pt x="112" y="47"/>
                    <a:pt x="115" y="46"/>
                    <a:pt x="114" y="47"/>
                  </a:cubicBezTo>
                  <a:cubicBezTo>
                    <a:pt x="113" y="47"/>
                    <a:pt x="112" y="47"/>
                    <a:pt x="111" y="47"/>
                  </a:cubicBezTo>
                  <a:cubicBezTo>
                    <a:pt x="113" y="48"/>
                    <a:pt x="113" y="49"/>
                    <a:pt x="115" y="48"/>
                  </a:cubicBezTo>
                  <a:cubicBezTo>
                    <a:pt x="117" y="47"/>
                    <a:pt x="114" y="45"/>
                    <a:pt x="118" y="45"/>
                  </a:cubicBezTo>
                  <a:cubicBezTo>
                    <a:pt x="117" y="46"/>
                    <a:pt x="117" y="46"/>
                    <a:pt x="116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46"/>
                    <a:pt x="119" y="46"/>
                    <a:pt x="119" y="46"/>
                  </a:cubicBezTo>
                  <a:cubicBezTo>
                    <a:pt x="120" y="46"/>
                    <a:pt x="120" y="46"/>
                    <a:pt x="120" y="46"/>
                  </a:cubicBezTo>
                  <a:cubicBezTo>
                    <a:pt x="120" y="45"/>
                    <a:pt x="125" y="45"/>
                    <a:pt x="125" y="43"/>
                  </a:cubicBezTo>
                  <a:cubicBezTo>
                    <a:pt x="127" y="43"/>
                    <a:pt x="129" y="43"/>
                    <a:pt x="130" y="43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32" y="44"/>
                    <a:pt x="134" y="43"/>
                    <a:pt x="135" y="42"/>
                  </a:cubicBezTo>
                  <a:cubicBezTo>
                    <a:pt x="135" y="42"/>
                    <a:pt x="135" y="42"/>
                    <a:pt x="135" y="42"/>
                  </a:cubicBezTo>
                  <a:cubicBezTo>
                    <a:pt x="136" y="42"/>
                    <a:pt x="139" y="42"/>
                    <a:pt x="140" y="41"/>
                  </a:cubicBezTo>
                  <a:cubicBezTo>
                    <a:pt x="143" y="41"/>
                    <a:pt x="142" y="46"/>
                    <a:pt x="144" y="43"/>
                  </a:cubicBezTo>
                  <a:cubicBezTo>
                    <a:pt x="147" y="43"/>
                    <a:pt x="147" y="40"/>
                    <a:pt x="146" y="40"/>
                  </a:cubicBezTo>
                  <a:cubicBezTo>
                    <a:pt x="151" y="39"/>
                    <a:pt x="156" y="37"/>
                    <a:pt x="160" y="37"/>
                  </a:cubicBezTo>
                  <a:cubicBezTo>
                    <a:pt x="160" y="37"/>
                    <a:pt x="160" y="37"/>
                    <a:pt x="161" y="36"/>
                  </a:cubicBezTo>
                  <a:cubicBezTo>
                    <a:pt x="166" y="35"/>
                    <a:pt x="166" y="35"/>
                    <a:pt x="166" y="35"/>
                  </a:cubicBezTo>
                  <a:cubicBezTo>
                    <a:pt x="168" y="34"/>
                    <a:pt x="168" y="34"/>
                    <a:pt x="168" y="34"/>
                  </a:cubicBezTo>
                  <a:cubicBezTo>
                    <a:pt x="169" y="33"/>
                    <a:pt x="169" y="33"/>
                    <a:pt x="169" y="33"/>
                  </a:cubicBezTo>
                  <a:cubicBezTo>
                    <a:pt x="169" y="33"/>
                    <a:pt x="169" y="33"/>
                    <a:pt x="169" y="33"/>
                  </a:cubicBezTo>
                  <a:cubicBezTo>
                    <a:pt x="169" y="33"/>
                    <a:pt x="169" y="33"/>
                    <a:pt x="169" y="33"/>
                  </a:cubicBezTo>
                  <a:cubicBezTo>
                    <a:pt x="169" y="33"/>
                    <a:pt x="169" y="33"/>
                    <a:pt x="169" y="33"/>
                  </a:cubicBezTo>
                  <a:cubicBezTo>
                    <a:pt x="169" y="33"/>
                    <a:pt x="169" y="33"/>
                    <a:pt x="169" y="33"/>
                  </a:cubicBezTo>
                  <a:cubicBezTo>
                    <a:pt x="169" y="33"/>
                    <a:pt x="169" y="33"/>
                    <a:pt x="169" y="33"/>
                  </a:cubicBezTo>
                  <a:cubicBezTo>
                    <a:pt x="169" y="30"/>
                    <a:pt x="169" y="63"/>
                    <a:pt x="169" y="49"/>
                  </a:cubicBezTo>
                  <a:cubicBezTo>
                    <a:pt x="169" y="49"/>
                    <a:pt x="169" y="49"/>
                    <a:pt x="169" y="49"/>
                  </a:cubicBezTo>
                  <a:cubicBezTo>
                    <a:pt x="169" y="49"/>
                    <a:pt x="169" y="49"/>
                    <a:pt x="169" y="49"/>
                  </a:cubicBezTo>
                  <a:cubicBezTo>
                    <a:pt x="168" y="49"/>
                    <a:pt x="168" y="49"/>
                    <a:pt x="168" y="49"/>
                  </a:cubicBezTo>
                  <a:cubicBezTo>
                    <a:pt x="165" y="48"/>
                    <a:pt x="163" y="47"/>
                    <a:pt x="161" y="45"/>
                  </a:cubicBezTo>
                  <a:cubicBezTo>
                    <a:pt x="163" y="45"/>
                    <a:pt x="162" y="44"/>
                    <a:pt x="162" y="43"/>
                  </a:cubicBezTo>
                  <a:cubicBezTo>
                    <a:pt x="160" y="44"/>
                    <a:pt x="160" y="41"/>
                    <a:pt x="159" y="43"/>
                  </a:cubicBezTo>
                  <a:cubicBezTo>
                    <a:pt x="159" y="45"/>
                    <a:pt x="159" y="45"/>
                    <a:pt x="160" y="46"/>
                  </a:cubicBezTo>
                  <a:cubicBezTo>
                    <a:pt x="157" y="46"/>
                    <a:pt x="151" y="45"/>
                    <a:pt x="149" y="44"/>
                  </a:cubicBezTo>
                  <a:cubicBezTo>
                    <a:pt x="150" y="45"/>
                    <a:pt x="150" y="45"/>
                    <a:pt x="149" y="45"/>
                  </a:cubicBezTo>
                  <a:cubicBezTo>
                    <a:pt x="149" y="43"/>
                    <a:pt x="146" y="43"/>
                    <a:pt x="144" y="44"/>
                  </a:cubicBezTo>
                  <a:cubicBezTo>
                    <a:pt x="144" y="45"/>
                    <a:pt x="144" y="45"/>
                    <a:pt x="144" y="45"/>
                  </a:cubicBezTo>
                  <a:cubicBezTo>
                    <a:pt x="143" y="44"/>
                    <a:pt x="143" y="44"/>
                    <a:pt x="143" y="44"/>
                  </a:cubicBezTo>
                  <a:cubicBezTo>
                    <a:pt x="142" y="44"/>
                    <a:pt x="142" y="46"/>
                    <a:pt x="140" y="45"/>
                  </a:cubicBezTo>
                  <a:cubicBezTo>
                    <a:pt x="139" y="44"/>
                    <a:pt x="139" y="44"/>
                    <a:pt x="139" y="44"/>
                  </a:cubicBezTo>
                  <a:cubicBezTo>
                    <a:pt x="137" y="45"/>
                    <a:pt x="134" y="47"/>
                    <a:pt x="131" y="46"/>
                  </a:cubicBezTo>
                  <a:cubicBezTo>
                    <a:pt x="129" y="45"/>
                    <a:pt x="129" y="45"/>
                    <a:pt x="129" y="45"/>
                  </a:cubicBezTo>
                  <a:cubicBezTo>
                    <a:pt x="128" y="45"/>
                    <a:pt x="126" y="46"/>
                    <a:pt x="128" y="46"/>
                  </a:cubicBezTo>
                  <a:cubicBezTo>
                    <a:pt x="124" y="46"/>
                    <a:pt x="121" y="46"/>
                    <a:pt x="119" y="45"/>
                  </a:cubicBezTo>
                  <a:cubicBezTo>
                    <a:pt x="113" y="49"/>
                    <a:pt x="101" y="51"/>
                    <a:pt x="92" y="50"/>
                  </a:cubicBezTo>
                  <a:cubicBezTo>
                    <a:pt x="92" y="49"/>
                    <a:pt x="92" y="49"/>
                    <a:pt x="92" y="49"/>
                  </a:cubicBezTo>
                  <a:cubicBezTo>
                    <a:pt x="89" y="49"/>
                    <a:pt x="91" y="51"/>
                    <a:pt x="89" y="50"/>
                  </a:cubicBezTo>
                  <a:cubicBezTo>
                    <a:pt x="90" y="50"/>
                    <a:pt x="87" y="49"/>
                    <a:pt x="89" y="48"/>
                  </a:cubicBezTo>
                  <a:cubicBezTo>
                    <a:pt x="85" y="47"/>
                    <a:pt x="84" y="49"/>
                    <a:pt x="82" y="49"/>
                  </a:cubicBezTo>
                  <a:cubicBezTo>
                    <a:pt x="81" y="50"/>
                    <a:pt x="84" y="48"/>
                    <a:pt x="83" y="50"/>
                  </a:cubicBezTo>
                  <a:cubicBezTo>
                    <a:pt x="83" y="50"/>
                    <a:pt x="78" y="48"/>
                    <a:pt x="77" y="50"/>
                  </a:cubicBezTo>
                  <a:cubicBezTo>
                    <a:pt x="76" y="49"/>
                    <a:pt x="77" y="48"/>
                    <a:pt x="78" y="47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3" y="46"/>
                    <a:pt x="82" y="45"/>
                    <a:pt x="80" y="42"/>
                  </a:cubicBezTo>
                  <a:cubicBezTo>
                    <a:pt x="78" y="42"/>
                    <a:pt x="78" y="42"/>
                    <a:pt x="78" y="42"/>
                  </a:cubicBezTo>
                  <a:cubicBezTo>
                    <a:pt x="76" y="40"/>
                    <a:pt x="83" y="41"/>
                    <a:pt x="79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5" y="37"/>
                    <a:pt x="76" y="38"/>
                    <a:pt x="76" y="37"/>
                  </a:cubicBezTo>
                  <a:cubicBezTo>
                    <a:pt x="75" y="36"/>
                    <a:pt x="75" y="36"/>
                    <a:pt x="74" y="36"/>
                  </a:cubicBezTo>
                  <a:cubicBezTo>
                    <a:pt x="78" y="32"/>
                    <a:pt x="73" y="30"/>
                    <a:pt x="79" y="28"/>
                  </a:cubicBezTo>
                  <a:cubicBezTo>
                    <a:pt x="81" y="28"/>
                    <a:pt x="74" y="30"/>
                    <a:pt x="76" y="31"/>
                  </a:cubicBezTo>
                  <a:cubicBezTo>
                    <a:pt x="79" y="31"/>
                    <a:pt x="81" y="28"/>
                    <a:pt x="83" y="27"/>
                  </a:cubicBezTo>
                  <a:cubicBezTo>
                    <a:pt x="81" y="27"/>
                    <a:pt x="82" y="25"/>
                    <a:pt x="84" y="24"/>
                  </a:cubicBezTo>
                  <a:cubicBezTo>
                    <a:pt x="87" y="24"/>
                    <a:pt x="83" y="26"/>
                    <a:pt x="86" y="26"/>
                  </a:cubicBezTo>
                  <a:cubicBezTo>
                    <a:pt x="87" y="24"/>
                    <a:pt x="90" y="23"/>
                    <a:pt x="87" y="23"/>
                  </a:cubicBezTo>
                  <a:cubicBezTo>
                    <a:pt x="88" y="20"/>
                    <a:pt x="90" y="23"/>
                    <a:pt x="91" y="20"/>
                  </a:cubicBezTo>
                  <a:cubicBezTo>
                    <a:pt x="93" y="22"/>
                    <a:pt x="89" y="25"/>
                    <a:pt x="93" y="25"/>
                  </a:cubicBezTo>
                  <a:cubicBezTo>
                    <a:pt x="92" y="23"/>
                    <a:pt x="97" y="22"/>
                    <a:pt x="95" y="20"/>
                  </a:cubicBezTo>
                  <a:cubicBezTo>
                    <a:pt x="96" y="20"/>
                    <a:pt x="97" y="21"/>
                    <a:pt x="96" y="22"/>
                  </a:cubicBezTo>
                  <a:cubicBezTo>
                    <a:pt x="98" y="23"/>
                    <a:pt x="100" y="18"/>
                    <a:pt x="101" y="21"/>
                  </a:cubicBezTo>
                  <a:cubicBezTo>
                    <a:pt x="102" y="20"/>
                    <a:pt x="102" y="20"/>
                    <a:pt x="102" y="20"/>
                  </a:cubicBezTo>
                  <a:cubicBezTo>
                    <a:pt x="102" y="20"/>
                    <a:pt x="103" y="20"/>
                    <a:pt x="105" y="21"/>
                  </a:cubicBezTo>
                  <a:cubicBezTo>
                    <a:pt x="106" y="21"/>
                    <a:pt x="110" y="18"/>
                    <a:pt x="110" y="20"/>
                  </a:cubicBezTo>
                  <a:cubicBezTo>
                    <a:pt x="111" y="20"/>
                    <a:pt x="115" y="19"/>
                    <a:pt x="113" y="18"/>
                  </a:cubicBezTo>
                  <a:cubicBezTo>
                    <a:pt x="110" y="17"/>
                    <a:pt x="110" y="19"/>
                    <a:pt x="109" y="17"/>
                  </a:cubicBezTo>
                  <a:cubicBezTo>
                    <a:pt x="111" y="19"/>
                    <a:pt x="112" y="16"/>
                    <a:pt x="114" y="16"/>
                  </a:cubicBezTo>
                  <a:cubicBezTo>
                    <a:pt x="114" y="16"/>
                    <a:pt x="114" y="16"/>
                    <a:pt x="114" y="16"/>
                  </a:cubicBezTo>
                  <a:cubicBezTo>
                    <a:pt x="115" y="16"/>
                    <a:pt x="117" y="16"/>
                    <a:pt x="117" y="15"/>
                  </a:cubicBezTo>
                  <a:cubicBezTo>
                    <a:pt x="117" y="15"/>
                    <a:pt x="117" y="16"/>
                    <a:pt x="118" y="16"/>
                  </a:cubicBezTo>
                  <a:cubicBezTo>
                    <a:pt x="119" y="14"/>
                    <a:pt x="119" y="14"/>
                    <a:pt x="119" y="14"/>
                  </a:cubicBezTo>
                  <a:cubicBezTo>
                    <a:pt x="122" y="13"/>
                    <a:pt x="120" y="17"/>
                    <a:pt x="123" y="16"/>
                  </a:cubicBezTo>
                  <a:cubicBezTo>
                    <a:pt x="121" y="17"/>
                    <a:pt x="121" y="17"/>
                    <a:pt x="121" y="17"/>
                  </a:cubicBezTo>
                  <a:cubicBezTo>
                    <a:pt x="121" y="17"/>
                    <a:pt x="123" y="18"/>
                    <a:pt x="124" y="17"/>
                  </a:cubicBezTo>
                  <a:cubicBezTo>
                    <a:pt x="125" y="16"/>
                    <a:pt x="126" y="14"/>
                    <a:pt x="126" y="13"/>
                  </a:cubicBezTo>
                  <a:cubicBezTo>
                    <a:pt x="128" y="12"/>
                    <a:pt x="127" y="14"/>
                    <a:pt x="129" y="13"/>
                  </a:cubicBezTo>
                  <a:cubicBezTo>
                    <a:pt x="127" y="15"/>
                    <a:pt x="127" y="15"/>
                    <a:pt x="127" y="15"/>
                  </a:cubicBezTo>
                  <a:cubicBezTo>
                    <a:pt x="126" y="15"/>
                    <a:pt x="129" y="17"/>
                    <a:pt x="131" y="16"/>
                  </a:cubicBezTo>
                  <a:cubicBezTo>
                    <a:pt x="133" y="15"/>
                    <a:pt x="135" y="13"/>
                    <a:pt x="132" y="13"/>
                  </a:cubicBezTo>
                  <a:cubicBezTo>
                    <a:pt x="133" y="13"/>
                    <a:pt x="135" y="13"/>
                    <a:pt x="135" y="14"/>
                  </a:cubicBezTo>
                  <a:cubicBezTo>
                    <a:pt x="137" y="13"/>
                    <a:pt x="134" y="13"/>
                    <a:pt x="136" y="12"/>
                  </a:cubicBezTo>
                  <a:cubicBezTo>
                    <a:pt x="138" y="12"/>
                    <a:pt x="141" y="13"/>
                    <a:pt x="143" y="14"/>
                  </a:cubicBezTo>
                  <a:cubicBezTo>
                    <a:pt x="141" y="16"/>
                    <a:pt x="141" y="16"/>
                    <a:pt x="141" y="16"/>
                  </a:cubicBezTo>
                  <a:cubicBezTo>
                    <a:pt x="143" y="16"/>
                    <a:pt x="143" y="16"/>
                    <a:pt x="143" y="16"/>
                  </a:cubicBezTo>
                  <a:cubicBezTo>
                    <a:pt x="141" y="18"/>
                    <a:pt x="144" y="17"/>
                    <a:pt x="143" y="19"/>
                  </a:cubicBezTo>
                  <a:cubicBezTo>
                    <a:pt x="144" y="19"/>
                    <a:pt x="146" y="18"/>
                    <a:pt x="147" y="18"/>
                  </a:cubicBezTo>
                  <a:cubicBezTo>
                    <a:pt x="143" y="15"/>
                    <a:pt x="150" y="13"/>
                    <a:pt x="148" y="11"/>
                  </a:cubicBezTo>
                  <a:cubicBezTo>
                    <a:pt x="153" y="9"/>
                    <a:pt x="152" y="16"/>
                    <a:pt x="156" y="11"/>
                  </a:cubicBezTo>
                  <a:cubicBezTo>
                    <a:pt x="155" y="11"/>
                    <a:pt x="157" y="8"/>
                    <a:pt x="155" y="10"/>
                  </a:cubicBezTo>
                  <a:cubicBezTo>
                    <a:pt x="158" y="9"/>
                    <a:pt x="156" y="7"/>
                    <a:pt x="160" y="7"/>
                  </a:cubicBezTo>
                  <a:cubicBezTo>
                    <a:pt x="157" y="9"/>
                    <a:pt x="163" y="9"/>
                    <a:pt x="160" y="11"/>
                  </a:cubicBezTo>
                  <a:cubicBezTo>
                    <a:pt x="160" y="11"/>
                    <a:pt x="157" y="11"/>
                    <a:pt x="157" y="12"/>
                  </a:cubicBezTo>
                  <a:cubicBezTo>
                    <a:pt x="158" y="12"/>
                    <a:pt x="157" y="14"/>
                    <a:pt x="160" y="14"/>
                  </a:cubicBezTo>
                  <a:cubicBezTo>
                    <a:pt x="162" y="13"/>
                    <a:pt x="164" y="12"/>
                    <a:pt x="164" y="11"/>
                  </a:cubicBezTo>
                  <a:cubicBezTo>
                    <a:pt x="163" y="10"/>
                    <a:pt x="161" y="12"/>
                    <a:pt x="162" y="10"/>
                  </a:cubicBezTo>
                  <a:cubicBezTo>
                    <a:pt x="165" y="9"/>
                    <a:pt x="166" y="11"/>
                    <a:pt x="167" y="8"/>
                  </a:cubicBezTo>
                  <a:cubicBezTo>
                    <a:pt x="165" y="9"/>
                    <a:pt x="164" y="7"/>
                    <a:pt x="164" y="6"/>
                  </a:cubicBezTo>
                  <a:cubicBezTo>
                    <a:pt x="166" y="5"/>
                    <a:pt x="166" y="5"/>
                    <a:pt x="166" y="5"/>
                  </a:cubicBezTo>
                  <a:cubicBezTo>
                    <a:pt x="166" y="6"/>
                    <a:pt x="166" y="6"/>
                    <a:pt x="166" y="6"/>
                  </a:cubicBezTo>
                  <a:cubicBezTo>
                    <a:pt x="170" y="5"/>
                    <a:pt x="167" y="4"/>
                    <a:pt x="171" y="3"/>
                  </a:cubicBezTo>
                  <a:cubicBezTo>
                    <a:pt x="173" y="4"/>
                    <a:pt x="173" y="4"/>
                    <a:pt x="173" y="4"/>
                  </a:cubicBezTo>
                  <a:cubicBezTo>
                    <a:pt x="173" y="6"/>
                    <a:pt x="167" y="5"/>
                    <a:pt x="169" y="8"/>
                  </a:cubicBezTo>
                  <a:cubicBezTo>
                    <a:pt x="171" y="7"/>
                    <a:pt x="172" y="6"/>
                    <a:pt x="174" y="6"/>
                  </a:cubicBezTo>
                  <a:cubicBezTo>
                    <a:pt x="173" y="7"/>
                    <a:pt x="173" y="7"/>
                    <a:pt x="173" y="7"/>
                  </a:cubicBezTo>
                  <a:cubicBezTo>
                    <a:pt x="174" y="6"/>
                    <a:pt x="176" y="10"/>
                    <a:pt x="179" y="7"/>
                  </a:cubicBezTo>
                  <a:cubicBezTo>
                    <a:pt x="180" y="5"/>
                    <a:pt x="179" y="6"/>
                    <a:pt x="179" y="4"/>
                  </a:cubicBezTo>
                  <a:cubicBezTo>
                    <a:pt x="181" y="3"/>
                    <a:pt x="181" y="3"/>
                    <a:pt x="181" y="3"/>
                  </a:cubicBezTo>
                  <a:cubicBezTo>
                    <a:pt x="181" y="3"/>
                    <a:pt x="181" y="3"/>
                    <a:pt x="181" y="3"/>
                  </a:cubicBezTo>
                  <a:cubicBezTo>
                    <a:pt x="181" y="3"/>
                    <a:pt x="181" y="3"/>
                    <a:pt x="181" y="3"/>
                  </a:cubicBezTo>
                  <a:cubicBezTo>
                    <a:pt x="181" y="3"/>
                    <a:pt x="181" y="3"/>
                    <a:pt x="181" y="3"/>
                  </a:cubicBezTo>
                  <a:cubicBezTo>
                    <a:pt x="181" y="3"/>
                    <a:pt x="181" y="3"/>
                    <a:pt x="181" y="3"/>
                  </a:cubicBezTo>
                  <a:cubicBezTo>
                    <a:pt x="181" y="3"/>
                    <a:pt x="181" y="3"/>
                    <a:pt x="181" y="3"/>
                  </a:cubicBezTo>
                  <a:cubicBezTo>
                    <a:pt x="182" y="0"/>
                    <a:pt x="178" y="37"/>
                    <a:pt x="179" y="21"/>
                  </a:cubicBezTo>
                  <a:cubicBezTo>
                    <a:pt x="179" y="21"/>
                    <a:pt x="179" y="21"/>
                    <a:pt x="179" y="21"/>
                  </a:cubicBezTo>
                  <a:cubicBezTo>
                    <a:pt x="179" y="21"/>
                    <a:pt x="179" y="21"/>
                    <a:pt x="179" y="21"/>
                  </a:cubicBezTo>
                  <a:cubicBezTo>
                    <a:pt x="179" y="21"/>
                    <a:pt x="179" y="21"/>
                    <a:pt x="179" y="21"/>
                  </a:cubicBezTo>
                  <a:cubicBezTo>
                    <a:pt x="178" y="21"/>
                    <a:pt x="178" y="21"/>
                    <a:pt x="178" y="21"/>
                  </a:cubicBezTo>
                  <a:cubicBezTo>
                    <a:pt x="178" y="21"/>
                    <a:pt x="178" y="21"/>
                    <a:pt x="178" y="21"/>
                  </a:cubicBezTo>
                  <a:cubicBezTo>
                    <a:pt x="177" y="21"/>
                    <a:pt x="176" y="21"/>
                    <a:pt x="175" y="20"/>
                  </a:cubicBezTo>
                  <a:cubicBezTo>
                    <a:pt x="176" y="19"/>
                    <a:pt x="171" y="19"/>
                    <a:pt x="174" y="18"/>
                  </a:cubicBezTo>
                  <a:cubicBezTo>
                    <a:pt x="175" y="18"/>
                    <a:pt x="176" y="19"/>
                    <a:pt x="177" y="20"/>
                  </a:cubicBezTo>
                  <a:cubicBezTo>
                    <a:pt x="180" y="20"/>
                    <a:pt x="180" y="20"/>
                    <a:pt x="180" y="20"/>
                  </a:cubicBezTo>
                  <a:cubicBezTo>
                    <a:pt x="180" y="20"/>
                    <a:pt x="180" y="20"/>
                    <a:pt x="180" y="20"/>
                  </a:cubicBezTo>
                  <a:cubicBezTo>
                    <a:pt x="180" y="20"/>
                    <a:pt x="180" y="20"/>
                    <a:pt x="180" y="20"/>
                  </a:cubicBezTo>
                  <a:cubicBezTo>
                    <a:pt x="180" y="13"/>
                    <a:pt x="178" y="36"/>
                    <a:pt x="181" y="4"/>
                  </a:cubicBezTo>
                  <a:cubicBezTo>
                    <a:pt x="181" y="4"/>
                    <a:pt x="181" y="4"/>
                    <a:pt x="181" y="4"/>
                  </a:cubicBezTo>
                  <a:cubicBezTo>
                    <a:pt x="181" y="4"/>
                    <a:pt x="181" y="4"/>
                    <a:pt x="181" y="4"/>
                  </a:cubicBezTo>
                  <a:cubicBezTo>
                    <a:pt x="181" y="4"/>
                    <a:pt x="181" y="4"/>
                    <a:pt x="181" y="4"/>
                  </a:cubicBezTo>
                  <a:cubicBezTo>
                    <a:pt x="181" y="4"/>
                    <a:pt x="181" y="4"/>
                    <a:pt x="181" y="4"/>
                  </a:cubicBezTo>
                  <a:cubicBezTo>
                    <a:pt x="181" y="4"/>
                    <a:pt x="181" y="4"/>
                    <a:pt x="181" y="4"/>
                  </a:cubicBezTo>
                  <a:cubicBezTo>
                    <a:pt x="181" y="5"/>
                    <a:pt x="181" y="5"/>
                    <a:pt x="181" y="5"/>
                  </a:cubicBezTo>
                  <a:cubicBezTo>
                    <a:pt x="181" y="5"/>
                    <a:pt x="181" y="5"/>
                    <a:pt x="181" y="5"/>
                  </a:cubicBezTo>
                  <a:cubicBezTo>
                    <a:pt x="180" y="6"/>
                    <a:pt x="180" y="6"/>
                    <a:pt x="180" y="6"/>
                  </a:cubicBezTo>
                  <a:cubicBezTo>
                    <a:pt x="182" y="8"/>
                    <a:pt x="177" y="6"/>
                    <a:pt x="176" y="9"/>
                  </a:cubicBezTo>
                  <a:cubicBezTo>
                    <a:pt x="180" y="8"/>
                    <a:pt x="180" y="10"/>
                    <a:pt x="182" y="12"/>
                  </a:cubicBezTo>
                  <a:cubicBezTo>
                    <a:pt x="182" y="13"/>
                    <a:pt x="184" y="6"/>
                    <a:pt x="183" y="15"/>
                  </a:cubicBezTo>
                  <a:cubicBezTo>
                    <a:pt x="183" y="12"/>
                    <a:pt x="182" y="22"/>
                    <a:pt x="183" y="9"/>
                  </a:cubicBezTo>
                  <a:cubicBezTo>
                    <a:pt x="183" y="9"/>
                    <a:pt x="182" y="8"/>
                    <a:pt x="182" y="8"/>
                  </a:cubicBezTo>
                  <a:cubicBezTo>
                    <a:pt x="183" y="8"/>
                    <a:pt x="183" y="8"/>
                    <a:pt x="183" y="8"/>
                  </a:cubicBezTo>
                  <a:cubicBezTo>
                    <a:pt x="183" y="8"/>
                    <a:pt x="183" y="8"/>
                    <a:pt x="183" y="8"/>
                  </a:cubicBezTo>
                  <a:cubicBezTo>
                    <a:pt x="183" y="8"/>
                    <a:pt x="183" y="8"/>
                    <a:pt x="183" y="8"/>
                  </a:cubicBezTo>
                  <a:cubicBezTo>
                    <a:pt x="183" y="8"/>
                    <a:pt x="183" y="8"/>
                    <a:pt x="183" y="8"/>
                  </a:cubicBezTo>
                  <a:cubicBezTo>
                    <a:pt x="183" y="5"/>
                    <a:pt x="181" y="26"/>
                    <a:pt x="182" y="17"/>
                  </a:cubicBezTo>
                  <a:cubicBezTo>
                    <a:pt x="182" y="17"/>
                    <a:pt x="182" y="17"/>
                    <a:pt x="182" y="17"/>
                  </a:cubicBezTo>
                  <a:cubicBezTo>
                    <a:pt x="182" y="17"/>
                    <a:pt x="182" y="17"/>
                    <a:pt x="182" y="17"/>
                  </a:cubicBezTo>
                  <a:cubicBezTo>
                    <a:pt x="181" y="17"/>
                    <a:pt x="181" y="17"/>
                    <a:pt x="181" y="17"/>
                  </a:cubicBezTo>
                  <a:cubicBezTo>
                    <a:pt x="181" y="17"/>
                    <a:pt x="181" y="17"/>
                    <a:pt x="181" y="17"/>
                  </a:cubicBezTo>
                  <a:cubicBezTo>
                    <a:pt x="181" y="17"/>
                    <a:pt x="181" y="17"/>
                    <a:pt x="181" y="17"/>
                  </a:cubicBezTo>
                  <a:cubicBezTo>
                    <a:pt x="180" y="16"/>
                    <a:pt x="180" y="16"/>
                    <a:pt x="180" y="16"/>
                  </a:cubicBezTo>
                  <a:cubicBezTo>
                    <a:pt x="177" y="16"/>
                    <a:pt x="177" y="16"/>
                    <a:pt x="177" y="16"/>
                  </a:cubicBezTo>
                  <a:cubicBezTo>
                    <a:pt x="176" y="15"/>
                    <a:pt x="175" y="16"/>
                    <a:pt x="174" y="16"/>
                  </a:cubicBezTo>
                  <a:cubicBezTo>
                    <a:pt x="173" y="15"/>
                    <a:pt x="173" y="13"/>
                    <a:pt x="175" y="14"/>
                  </a:cubicBezTo>
                  <a:cubicBezTo>
                    <a:pt x="171" y="13"/>
                    <a:pt x="166" y="12"/>
                    <a:pt x="162" y="11"/>
                  </a:cubicBezTo>
                  <a:cubicBezTo>
                    <a:pt x="164" y="13"/>
                    <a:pt x="157" y="11"/>
                    <a:pt x="159" y="13"/>
                  </a:cubicBezTo>
                  <a:cubicBezTo>
                    <a:pt x="161" y="14"/>
                    <a:pt x="163" y="16"/>
                    <a:pt x="161" y="17"/>
                  </a:cubicBezTo>
                  <a:cubicBezTo>
                    <a:pt x="160" y="17"/>
                    <a:pt x="161" y="16"/>
                    <a:pt x="161" y="15"/>
                  </a:cubicBezTo>
                  <a:cubicBezTo>
                    <a:pt x="159" y="16"/>
                    <a:pt x="158" y="13"/>
                    <a:pt x="156" y="15"/>
                  </a:cubicBezTo>
                  <a:cubicBezTo>
                    <a:pt x="160" y="14"/>
                    <a:pt x="157" y="12"/>
                    <a:pt x="158" y="10"/>
                  </a:cubicBezTo>
                  <a:cubicBezTo>
                    <a:pt x="155" y="11"/>
                    <a:pt x="158" y="9"/>
                    <a:pt x="155" y="9"/>
                  </a:cubicBezTo>
                  <a:cubicBezTo>
                    <a:pt x="152" y="10"/>
                    <a:pt x="149" y="10"/>
                    <a:pt x="145" y="11"/>
                  </a:cubicBezTo>
                  <a:cubicBezTo>
                    <a:pt x="141" y="9"/>
                    <a:pt x="134" y="11"/>
                    <a:pt x="131" y="12"/>
                  </a:cubicBezTo>
                  <a:cubicBezTo>
                    <a:pt x="128" y="11"/>
                    <a:pt x="130" y="9"/>
                    <a:pt x="127" y="8"/>
                  </a:cubicBezTo>
                  <a:cubicBezTo>
                    <a:pt x="125" y="9"/>
                    <a:pt x="130" y="10"/>
                    <a:pt x="126" y="10"/>
                  </a:cubicBezTo>
                  <a:cubicBezTo>
                    <a:pt x="126" y="9"/>
                    <a:pt x="126" y="9"/>
                    <a:pt x="126" y="9"/>
                  </a:cubicBezTo>
                  <a:cubicBezTo>
                    <a:pt x="125" y="10"/>
                    <a:pt x="119" y="8"/>
                    <a:pt x="118" y="12"/>
                  </a:cubicBezTo>
                  <a:cubicBezTo>
                    <a:pt x="119" y="9"/>
                    <a:pt x="119" y="9"/>
                    <a:pt x="119" y="9"/>
                  </a:cubicBezTo>
                  <a:cubicBezTo>
                    <a:pt x="118" y="9"/>
                    <a:pt x="118" y="10"/>
                    <a:pt x="117" y="10"/>
                  </a:cubicBezTo>
                  <a:cubicBezTo>
                    <a:pt x="117" y="9"/>
                    <a:pt x="116" y="9"/>
                    <a:pt x="117" y="8"/>
                  </a:cubicBezTo>
                  <a:cubicBezTo>
                    <a:pt x="115" y="7"/>
                    <a:pt x="112" y="9"/>
                    <a:pt x="110" y="9"/>
                  </a:cubicBezTo>
                  <a:cubicBezTo>
                    <a:pt x="111" y="10"/>
                    <a:pt x="111" y="10"/>
                    <a:pt x="111" y="10"/>
                  </a:cubicBezTo>
                  <a:cubicBezTo>
                    <a:pt x="107" y="12"/>
                    <a:pt x="104" y="11"/>
                    <a:pt x="100" y="12"/>
                  </a:cubicBezTo>
                  <a:cubicBezTo>
                    <a:pt x="100" y="10"/>
                    <a:pt x="100" y="10"/>
                    <a:pt x="100" y="10"/>
                  </a:cubicBezTo>
                  <a:cubicBezTo>
                    <a:pt x="97" y="11"/>
                    <a:pt x="97" y="11"/>
                    <a:pt x="97" y="11"/>
                  </a:cubicBezTo>
                  <a:cubicBezTo>
                    <a:pt x="98" y="10"/>
                    <a:pt x="95" y="10"/>
                    <a:pt x="94" y="11"/>
                  </a:cubicBezTo>
                  <a:cubicBezTo>
                    <a:pt x="100" y="7"/>
                    <a:pt x="100" y="7"/>
                    <a:pt x="100" y="7"/>
                  </a:cubicBezTo>
                  <a:cubicBezTo>
                    <a:pt x="102" y="7"/>
                    <a:pt x="99" y="9"/>
                    <a:pt x="100" y="10"/>
                  </a:cubicBezTo>
                  <a:cubicBezTo>
                    <a:pt x="101" y="11"/>
                    <a:pt x="105" y="10"/>
                    <a:pt x="105" y="9"/>
                  </a:cubicBezTo>
                  <a:cubicBezTo>
                    <a:pt x="104" y="9"/>
                    <a:pt x="104" y="9"/>
                    <a:pt x="103" y="10"/>
                  </a:cubicBezTo>
                  <a:cubicBezTo>
                    <a:pt x="102" y="8"/>
                    <a:pt x="104" y="8"/>
                    <a:pt x="105" y="6"/>
                  </a:cubicBezTo>
                  <a:cubicBezTo>
                    <a:pt x="105" y="6"/>
                    <a:pt x="103" y="6"/>
                    <a:pt x="103" y="7"/>
                  </a:cubicBezTo>
                  <a:cubicBezTo>
                    <a:pt x="105" y="6"/>
                    <a:pt x="106" y="5"/>
                    <a:pt x="109" y="5"/>
                  </a:cubicBezTo>
                  <a:cubicBezTo>
                    <a:pt x="107" y="6"/>
                    <a:pt x="110" y="6"/>
                    <a:pt x="109" y="7"/>
                  </a:cubicBezTo>
                  <a:cubicBezTo>
                    <a:pt x="109" y="5"/>
                    <a:pt x="112" y="4"/>
                    <a:pt x="115" y="4"/>
                  </a:cubicBezTo>
                  <a:cubicBezTo>
                    <a:pt x="118" y="6"/>
                    <a:pt x="121" y="2"/>
                    <a:pt x="125" y="3"/>
                  </a:cubicBezTo>
                  <a:cubicBezTo>
                    <a:pt x="123" y="4"/>
                    <a:pt x="122" y="6"/>
                    <a:pt x="119" y="7"/>
                  </a:cubicBezTo>
                  <a:cubicBezTo>
                    <a:pt x="122" y="7"/>
                    <a:pt x="122" y="7"/>
                    <a:pt x="124" y="7"/>
                  </a:cubicBezTo>
                  <a:cubicBezTo>
                    <a:pt x="125" y="6"/>
                    <a:pt x="126" y="4"/>
                    <a:pt x="129" y="3"/>
                  </a:cubicBezTo>
                  <a:cubicBezTo>
                    <a:pt x="129" y="4"/>
                    <a:pt x="129" y="4"/>
                    <a:pt x="129" y="4"/>
                  </a:cubicBezTo>
                  <a:cubicBezTo>
                    <a:pt x="132" y="3"/>
                    <a:pt x="132" y="1"/>
                    <a:pt x="135" y="2"/>
                  </a:cubicBezTo>
                  <a:cubicBezTo>
                    <a:pt x="142" y="2"/>
                    <a:pt x="148" y="2"/>
                    <a:pt x="153" y="2"/>
                  </a:cubicBezTo>
                  <a:cubicBezTo>
                    <a:pt x="153" y="3"/>
                    <a:pt x="153" y="3"/>
                    <a:pt x="153" y="3"/>
                  </a:cubicBezTo>
                  <a:cubicBezTo>
                    <a:pt x="156" y="1"/>
                    <a:pt x="162" y="2"/>
                    <a:pt x="165" y="2"/>
                  </a:cubicBezTo>
                  <a:cubicBezTo>
                    <a:pt x="171" y="4"/>
                    <a:pt x="179" y="4"/>
                    <a:pt x="181" y="7"/>
                  </a:cubicBezTo>
                  <a:cubicBezTo>
                    <a:pt x="185" y="9"/>
                    <a:pt x="185" y="9"/>
                    <a:pt x="185" y="9"/>
                  </a:cubicBezTo>
                  <a:cubicBezTo>
                    <a:pt x="186" y="9"/>
                    <a:pt x="186" y="9"/>
                    <a:pt x="186" y="9"/>
                  </a:cubicBezTo>
                  <a:cubicBezTo>
                    <a:pt x="186" y="9"/>
                    <a:pt x="186" y="9"/>
                    <a:pt x="186" y="9"/>
                  </a:cubicBezTo>
                  <a:cubicBezTo>
                    <a:pt x="186" y="9"/>
                    <a:pt x="186" y="9"/>
                    <a:pt x="186" y="9"/>
                  </a:cubicBezTo>
                  <a:cubicBezTo>
                    <a:pt x="186" y="9"/>
                    <a:pt x="186" y="9"/>
                    <a:pt x="186" y="9"/>
                  </a:cubicBezTo>
                  <a:cubicBezTo>
                    <a:pt x="186" y="9"/>
                    <a:pt x="186" y="9"/>
                    <a:pt x="186" y="9"/>
                  </a:cubicBezTo>
                  <a:cubicBezTo>
                    <a:pt x="187" y="2"/>
                    <a:pt x="185" y="18"/>
                    <a:pt x="186" y="16"/>
                  </a:cubicBezTo>
                  <a:cubicBezTo>
                    <a:pt x="186" y="17"/>
                    <a:pt x="186" y="17"/>
                    <a:pt x="186" y="17"/>
                  </a:cubicBezTo>
                  <a:cubicBezTo>
                    <a:pt x="185" y="17"/>
                    <a:pt x="185" y="17"/>
                    <a:pt x="185" y="17"/>
                  </a:cubicBezTo>
                  <a:cubicBezTo>
                    <a:pt x="185" y="17"/>
                    <a:pt x="185" y="17"/>
                    <a:pt x="185" y="17"/>
                  </a:cubicBezTo>
                  <a:cubicBezTo>
                    <a:pt x="183" y="17"/>
                    <a:pt x="183" y="17"/>
                    <a:pt x="183" y="17"/>
                  </a:cubicBezTo>
                  <a:cubicBezTo>
                    <a:pt x="176" y="20"/>
                    <a:pt x="176" y="20"/>
                    <a:pt x="176" y="20"/>
                  </a:cubicBezTo>
                  <a:cubicBezTo>
                    <a:pt x="171" y="22"/>
                    <a:pt x="166" y="23"/>
                    <a:pt x="161" y="24"/>
                  </a:cubicBezTo>
                  <a:cubicBezTo>
                    <a:pt x="162" y="22"/>
                    <a:pt x="162" y="22"/>
                    <a:pt x="162" y="22"/>
                  </a:cubicBezTo>
                  <a:cubicBezTo>
                    <a:pt x="161" y="24"/>
                    <a:pt x="161" y="21"/>
                    <a:pt x="159" y="22"/>
                  </a:cubicBezTo>
                  <a:cubicBezTo>
                    <a:pt x="162" y="23"/>
                    <a:pt x="157" y="24"/>
                    <a:pt x="156" y="26"/>
                  </a:cubicBezTo>
                  <a:cubicBezTo>
                    <a:pt x="151" y="25"/>
                    <a:pt x="145" y="28"/>
                    <a:pt x="141" y="30"/>
                  </a:cubicBezTo>
                  <a:cubicBezTo>
                    <a:pt x="141" y="29"/>
                    <a:pt x="141" y="29"/>
                    <a:pt x="141" y="29"/>
                  </a:cubicBezTo>
                  <a:cubicBezTo>
                    <a:pt x="137" y="32"/>
                    <a:pt x="132" y="31"/>
                    <a:pt x="126" y="31"/>
                  </a:cubicBezTo>
                  <a:cubicBezTo>
                    <a:pt x="126" y="31"/>
                    <a:pt x="124" y="30"/>
                    <a:pt x="123" y="30"/>
                  </a:cubicBezTo>
                  <a:cubicBezTo>
                    <a:pt x="120" y="33"/>
                    <a:pt x="119" y="33"/>
                    <a:pt x="115" y="35"/>
                  </a:cubicBezTo>
                  <a:cubicBezTo>
                    <a:pt x="112" y="35"/>
                    <a:pt x="107" y="36"/>
                    <a:pt x="104" y="36"/>
                  </a:cubicBezTo>
                  <a:cubicBezTo>
                    <a:pt x="99" y="38"/>
                    <a:pt x="93" y="40"/>
                    <a:pt x="88" y="41"/>
                  </a:cubicBezTo>
                  <a:cubicBezTo>
                    <a:pt x="86" y="42"/>
                    <a:pt x="84" y="43"/>
                    <a:pt x="83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4" y="47"/>
                    <a:pt x="74" y="20"/>
                    <a:pt x="78" y="31"/>
                  </a:cubicBezTo>
                  <a:cubicBezTo>
                    <a:pt x="78" y="31"/>
                    <a:pt x="78" y="31"/>
                    <a:pt x="78" y="31"/>
                  </a:cubicBezTo>
                  <a:cubicBezTo>
                    <a:pt x="78" y="31"/>
                    <a:pt x="78" y="31"/>
                    <a:pt x="78" y="31"/>
                  </a:cubicBezTo>
                  <a:cubicBezTo>
                    <a:pt x="79" y="31"/>
                    <a:pt x="79" y="31"/>
                    <a:pt x="79" y="31"/>
                  </a:cubicBezTo>
                  <a:cubicBezTo>
                    <a:pt x="79" y="31"/>
                    <a:pt x="79" y="31"/>
                    <a:pt x="79" y="31"/>
                  </a:cubicBezTo>
                  <a:cubicBezTo>
                    <a:pt x="79" y="31"/>
                    <a:pt x="79" y="31"/>
                    <a:pt x="79" y="31"/>
                  </a:cubicBezTo>
                  <a:cubicBezTo>
                    <a:pt x="79" y="31"/>
                    <a:pt x="79" y="31"/>
                    <a:pt x="79" y="31"/>
                  </a:cubicBezTo>
                  <a:cubicBezTo>
                    <a:pt x="81" y="32"/>
                    <a:pt x="81" y="32"/>
                    <a:pt x="81" y="32"/>
                  </a:cubicBezTo>
                  <a:cubicBezTo>
                    <a:pt x="85" y="31"/>
                    <a:pt x="85" y="31"/>
                    <a:pt x="85" y="31"/>
                  </a:cubicBezTo>
                  <a:cubicBezTo>
                    <a:pt x="86" y="33"/>
                    <a:pt x="86" y="33"/>
                    <a:pt x="86" y="33"/>
                  </a:cubicBezTo>
                  <a:cubicBezTo>
                    <a:pt x="97" y="31"/>
                    <a:pt x="111" y="32"/>
                    <a:pt x="121" y="29"/>
                  </a:cubicBezTo>
                  <a:cubicBezTo>
                    <a:pt x="120" y="32"/>
                    <a:pt x="120" y="32"/>
                    <a:pt x="120" y="32"/>
                  </a:cubicBezTo>
                  <a:cubicBezTo>
                    <a:pt x="123" y="32"/>
                    <a:pt x="127" y="30"/>
                    <a:pt x="126" y="29"/>
                  </a:cubicBezTo>
                  <a:cubicBezTo>
                    <a:pt x="129" y="29"/>
                    <a:pt x="134" y="27"/>
                    <a:pt x="136" y="28"/>
                  </a:cubicBezTo>
                  <a:cubicBezTo>
                    <a:pt x="140" y="29"/>
                    <a:pt x="140" y="27"/>
                    <a:pt x="143" y="27"/>
                  </a:cubicBezTo>
                  <a:cubicBezTo>
                    <a:pt x="150" y="27"/>
                    <a:pt x="153" y="28"/>
                    <a:pt x="160" y="28"/>
                  </a:cubicBezTo>
                  <a:cubicBezTo>
                    <a:pt x="158" y="28"/>
                    <a:pt x="158" y="28"/>
                    <a:pt x="158" y="28"/>
                  </a:cubicBezTo>
                  <a:cubicBezTo>
                    <a:pt x="157" y="28"/>
                    <a:pt x="157" y="29"/>
                    <a:pt x="159" y="30"/>
                  </a:cubicBezTo>
                  <a:cubicBezTo>
                    <a:pt x="161" y="29"/>
                    <a:pt x="168" y="32"/>
                    <a:pt x="166" y="29"/>
                  </a:cubicBezTo>
                  <a:cubicBezTo>
                    <a:pt x="172" y="31"/>
                    <a:pt x="172" y="31"/>
                    <a:pt x="172" y="31"/>
                  </a:cubicBezTo>
                  <a:cubicBezTo>
                    <a:pt x="175" y="32"/>
                    <a:pt x="175" y="32"/>
                    <a:pt x="175" y="32"/>
                  </a:cubicBezTo>
                  <a:cubicBezTo>
                    <a:pt x="176" y="32"/>
                    <a:pt x="176" y="32"/>
                    <a:pt x="176" y="32"/>
                  </a:cubicBezTo>
                  <a:cubicBezTo>
                    <a:pt x="176" y="32"/>
                    <a:pt x="176" y="32"/>
                    <a:pt x="176" y="32"/>
                  </a:cubicBezTo>
                  <a:cubicBezTo>
                    <a:pt x="177" y="28"/>
                    <a:pt x="176" y="66"/>
                    <a:pt x="176" y="50"/>
                  </a:cubicBezTo>
                  <a:cubicBezTo>
                    <a:pt x="176" y="50"/>
                    <a:pt x="176" y="50"/>
                    <a:pt x="176" y="50"/>
                  </a:cubicBezTo>
                  <a:cubicBezTo>
                    <a:pt x="176" y="50"/>
                    <a:pt x="176" y="50"/>
                    <a:pt x="176" y="50"/>
                  </a:cubicBezTo>
                  <a:cubicBezTo>
                    <a:pt x="176" y="50"/>
                    <a:pt x="176" y="50"/>
                    <a:pt x="176" y="50"/>
                  </a:cubicBezTo>
                  <a:cubicBezTo>
                    <a:pt x="176" y="50"/>
                    <a:pt x="176" y="50"/>
                    <a:pt x="176" y="50"/>
                  </a:cubicBezTo>
                  <a:cubicBezTo>
                    <a:pt x="176" y="50"/>
                    <a:pt x="176" y="50"/>
                    <a:pt x="176" y="50"/>
                  </a:cubicBezTo>
                  <a:cubicBezTo>
                    <a:pt x="175" y="50"/>
                    <a:pt x="175" y="50"/>
                    <a:pt x="175" y="50"/>
                  </a:cubicBezTo>
                  <a:cubicBezTo>
                    <a:pt x="175" y="51"/>
                    <a:pt x="175" y="51"/>
                    <a:pt x="175" y="51"/>
                  </a:cubicBezTo>
                  <a:cubicBezTo>
                    <a:pt x="171" y="52"/>
                    <a:pt x="167" y="53"/>
                    <a:pt x="163" y="53"/>
                  </a:cubicBezTo>
                  <a:cubicBezTo>
                    <a:pt x="164" y="54"/>
                    <a:pt x="162" y="55"/>
                    <a:pt x="162" y="55"/>
                  </a:cubicBezTo>
                  <a:cubicBezTo>
                    <a:pt x="156" y="57"/>
                    <a:pt x="149" y="56"/>
                    <a:pt x="145" y="58"/>
                  </a:cubicBezTo>
                  <a:cubicBezTo>
                    <a:pt x="144" y="58"/>
                    <a:pt x="146" y="57"/>
                    <a:pt x="144" y="57"/>
                  </a:cubicBezTo>
                  <a:cubicBezTo>
                    <a:pt x="143" y="58"/>
                    <a:pt x="144" y="58"/>
                    <a:pt x="142" y="59"/>
                  </a:cubicBezTo>
                  <a:cubicBezTo>
                    <a:pt x="134" y="62"/>
                    <a:pt x="124" y="60"/>
                    <a:pt x="116" y="62"/>
                  </a:cubicBezTo>
                  <a:cubicBezTo>
                    <a:pt x="109" y="65"/>
                    <a:pt x="101" y="67"/>
                    <a:pt x="95" y="68"/>
                  </a:cubicBezTo>
                  <a:cubicBezTo>
                    <a:pt x="92" y="69"/>
                    <a:pt x="89" y="70"/>
                    <a:pt x="86" y="71"/>
                  </a:cubicBezTo>
                  <a:cubicBezTo>
                    <a:pt x="83" y="73"/>
                    <a:pt x="83" y="73"/>
                    <a:pt x="83" y="73"/>
                  </a:cubicBezTo>
                  <a:cubicBezTo>
                    <a:pt x="82" y="74"/>
                    <a:pt x="82" y="74"/>
                    <a:pt x="82" y="74"/>
                  </a:cubicBezTo>
                  <a:cubicBezTo>
                    <a:pt x="82" y="74"/>
                    <a:pt x="82" y="74"/>
                    <a:pt x="82" y="74"/>
                  </a:cubicBezTo>
                  <a:cubicBezTo>
                    <a:pt x="82" y="74"/>
                    <a:pt x="82" y="74"/>
                    <a:pt x="82" y="74"/>
                  </a:cubicBezTo>
                  <a:cubicBezTo>
                    <a:pt x="82" y="74"/>
                    <a:pt x="82" y="74"/>
                    <a:pt x="82" y="74"/>
                  </a:cubicBezTo>
                  <a:cubicBezTo>
                    <a:pt x="82" y="77"/>
                    <a:pt x="78" y="47"/>
                    <a:pt x="80" y="60"/>
                  </a:cubicBezTo>
                  <a:cubicBezTo>
                    <a:pt x="80" y="60"/>
                    <a:pt x="80" y="60"/>
                    <a:pt x="80" y="60"/>
                  </a:cubicBezTo>
                  <a:cubicBezTo>
                    <a:pt x="80" y="60"/>
                    <a:pt x="80" y="60"/>
                    <a:pt x="80" y="60"/>
                  </a:cubicBezTo>
                  <a:cubicBezTo>
                    <a:pt x="80" y="60"/>
                    <a:pt x="80" y="60"/>
                    <a:pt x="80" y="60"/>
                  </a:cubicBezTo>
                  <a:cubicBezTo>
                    <a:pt x="81" y="60"/>
                    <a:pt x="81" y="60"/>
                    <a:pt x="81" y="60"/>
                  </a:cubicBezTo>
                  <a:cubicBezTo>
                    <a:pt x="81" y="60"/>
                    <a:pt x="81" y="60"/>
                    <a:pt x="81" y="60"/>
                  </a:cubicBezTo>
                  <a:cubicBezTo>
                    <a:pt x="81" y="60"/>
                    <a:pt x="81" y="60"/>
                    <a:pt x="81" y="60"/>
                  </a:cubicBezTo>
                  <a:cubicBezTo>
                    <a:pt x="85" y="59"/>
                    <a:pt x="86" y="66"/>
                    <a:pt x="91" y="63"/>
                  </a:cubicBezTo>
                  <a:cubicBezTo>
                    <a:pt x="92" y="64"/>
                    <a:pt x="94" y="64"/>
                    <a:pt x="94" y="65"/>
                  </a:cubicBezTo>
                  <a:cubicBezTo>
                    <a:pt x="96" y="64"/>
                    <a:pt x="103" y="67"/>
                    <a:pt x="108" y="65"/>
                  </a:cubicBezTo>
                  <a:cubicBezTo>
                    <a:pt x="107" y="65"/>
                    <a:pt x="107" y="65"/>
                    <a:pt x="107" y="65"/>
                  </a:cubicBezTo>
                  <a:cubicBezTo>
                    <a:pt x="112" y="66"/>
                    <a:pt x="117" y="64"/>
                    <a:pt x="122" y="65"/>
                  </a:cubicBezTo>
                  <a:cubicBezTo>
                    <a:pt x="122" y="65"/>
                    <a:pt x="121" y="65"/>
                    <a:pt x="121" y="66"/>
                  </a:cubicBezTo>
                  <a:cubicBezTo>
                    <a:pt x="123" y="67"/>
                    <a:pt x="126" y="63"/>
                    <a:pt x="127" y="66"/>
                  </a:cubicBezTo>
                  <a:cubicBezTo>
                    <a:pt x="129" y="65"/>
                    <a:pt x="128" y="64"/>
                    <a:pt x="127" y="64"/>
                  </a:cubicBezTo>
                  <a:cubicBezTo>
                    <a:pt x="140" y="64"/>
                    <a:pt x="155" y="60"/>
                    <a:pt x="172" y="68"/>
                  </a:cubicBezTo>
                  <a:cubicBezTo>
                    <a:pt x="178" y="73"/>
                    <a:pt x="177" y="74"/>
                    <a:pt x="176" y="74"/>
                  </a:cubicBezTo>
                  <a:cubicBezTo>
                    <a:pt x="176" y="74"/>
                    <a:pt x="176" y="74"/>
                    <a:pt x="176" y="75"/>
                  </a:cubicBezTo>
                  <a:cubicBezTo>
                    <a:pt x="176" y="75"/>
                    <a:pt x="176" y="75"/>
                    <a:pt x="176" y="75"/>
                  </a:cubicBezTo>
                  <a:cubicBezTo>
                    <a:pt x="176" y="75"/>
                    <a:pt x="176" y="75"/>
                    <a:pt x="176" y="75"/>
                  </a:cubicBezTo>
                  <a:cubicBezTo>
                    <a:pt x="176" y="75"/>
                    <a:pt x="176" y="75"/>
                    <a:pt x="176" y="75"/>
                  </a:cubicBezTo>
                  <a:cubicBezTo>
                    <a:pt x="176" y="75"/>
                    <a:pt x="176" y="75"/>
                    <a:pt x="176" y="75"/>
                  </a:cubicBezTo>
                  <a:cubicBezTo>
                    <a:pt x="176" y="75"/>
                    <a:pt x="176" y="75"/>
                    <a:pt x="176" y="75"/>
                  </a:cubicBezTo>
                  <a:cubicBezTo>
                    <a:pt x="178" y="65"/>
                    <a:pt x="173" y="88"/>
                    <a:pt x="174" y="86"/>
                  </a:cubicBezTo>
                  <a:cubicBezTo>
                    <a:pt x="174" y="86"/>
                    <a:pt x="174" y="86"/>
                    <a:pt x="174" y="86"/>
                  </a:cubicBezTo>
                  <a:cubicBezTo>
                    <a:pt x="174" y="86"/>
                    <a:pt x="174" y="86"/>
                    <a:pt x="174" y="86"/>
                  </a:cubicBezTo>
                  <a:cubicBezTo>
                    <a:pt x="173" y="86"/>
                    <a:pt x="173" y="86"/>
                    <a:pt x="173" y="86"/>
                  </a:cubicBezTo>
                  <a:cubicBezTo>
                    <a:pt x="173" y="86"/>
                    <a:pt x="173" y="86"/>
                    <a:pt x="173" y="86"/>
                  </a:cubicBezTo>
                  <a:cubicBezTo>
                    <a:pt x="172" y="87"/>
                    <a:pt x="171" y="87"/>
                    <a:pt x="171" y="88"/>
                  </a:cubicBezTo>
                  <a:cubicBezTo>
                    <a:pt x="170" y="87"/>
                    <a:pt x="170" y="89"/>
                    <a:pt x="170" y="88"/>
                  </a:cubicBezTo>
                  <a:cubicBezTo>
                    <a:pt x="167" y="90"/>
                    <a:pt x="164" y="86"/>
                    <a:pt x="163" y="88"/>
                  </a:cubicBezTo>
                  <a:cubicBezTo>
                    <a:pt x="164" y="90"/>
                    <a:pt x="161" y="89"/>
                    <a:pt x="161" y="90"/>
                  </a:cubicBezTo>
                  <a:cubicBezTo>
                    <a:pt x="155" y="90"/>
                    <a:pt x="154" y="89"/>
                    <a:pt x="149" y="90"/>
                  </a:cubicBezTo>
                  <a:cubicBezTo>
                    <a:pt x="149" y="89"/>
                    <a:pt x="149" y="89"/>
                    <a:pt x="149" y="89"/>
                  </a:cubicBezTo>
                  <a:cubicBezTo>
                    <a:pt x="144" y="92"/>
                    <a:pt x="138" y="91"/>
                    <a:pt x="134" y="95"/>
                  </a:cubicBezTo>
                  <a:cubicBezTo>
                    <a:pt x="126" y="95"/>
                    <a:pt x="120" y="97"/>
                    <a:pt x="114" y="98"/>
                  </a:cubicBezTo>
                  <a:cubicBezTo>
                    <a:pt x="111" y="100"/>
                    <a:pt x="108" y="100"/>
                    <a:pt x="107" y="102"/>
                  </a:cubicBezTo>
                  <a:cubicBezTo>
                    <a:pt x="105" y="104"/>
                    <a:pt x="105" y="104"/>
                    <a:pt x="105" y="104"/>
                  </a:cubicBezTo>
                  <a:cubicBezTo>
                    <a:pt x="104" y="104"/>
                    <a:pt x="104" y="104"/>
                    <a:pt x="104" y="104"/>
                  </a:cubicBezTo>
                  <a:cubicBezTo>
                    <a:pt x="104" y="104"/>
                    <a:pt x="104" y="104"/>
                    <a:pt x="104" y="104"/>
                  </a:cubicBezTo>
                  <a:cubicBezTo>
                    <a:pt x="104" y="104"/>
                    <a:pt x="104" y="104"/>
                    <a:pt x="104" y="104"/>
                  </a:cubicBezTo>
                  <a:cubicBezTo>
                    <a:pt x="104" y="104"/>
                    <a:pt x="104" y="104"/>
                    <a:pt x="104" y="104"/>
                  </a:cubicBezTo>
                  <a:cubicBezTo>
                    <a:pt x="104" y="107"/>
                    <a:pt x="103" y="74"/>
                    <a:pt x="104" y="88"/>
                  </a:cubicBezTo>
                  <a:cubicBezTo>
                    <a:pt x="104" y="88"/>
                    <a:pt x="104" y="88"/>
                    <a:pt x="104" y="88"/>
                  </a:cubicBezTo>
                  <a:cubicBezTo>
                    <a:pt x="104" y="88"/>
                    <a:pt x="104" y="88"/>
                    <a:pt x="104" y="88"/>
                  </a:cubicBezTo>
                  <a:cubicBezTo>
                    <a:pt x="104" y="88"/>
                    <a:pt x="104" y="88"/>
                    <a:pt x="104" y="88"/>
                  </a:cubicBezTo>
                  <a:cubicBezTo>
                    <a:pt x="105" y="89"/>
                    <a:pt x="105" y="89"/>
                    <a:pt x="105" y="89"/>
                  </a:cubicBezTo>
                  <a:cubicBezTo>
                    <a:pt x="108" y="91"/>
                    <a:pt x="114" y="91"/>
                    <a:pt x="121" y="91"/>
                  </a:cubicBezTo>
                  <a:cubicBezTo>
                    <a:pt x="125" y="92"/>
                    <a:pt x="129" y="92"/>
                    <a:pt x="134" y="93"/>
                  </a:cubicBezTo>
                  <a:cubicBezTo>
                    <a:pt x="137" y="94"/>
                    <a:pt x="139" y="95"/>
                    <a:pt x="142" y="96"/>
                  </a:cubicBezTo>
                  <a:cubicBezTo>
                    <a:pt x="140" y="77"/>
                    <a:pt x="145" y="122"/>
                    <a:pt x="144" y="117"/>
                  </a:cubicBezTo>
                  <a:cubicBezTo>
                    <a:pt x="144" y="117"/>
                    <a:pt x="144" y="117"/>
                    <a:pt x="144" y="117"/>
                  </a:cubicBezTo>
                  <a:cubicBezTo>
                    <a:pt x="144" y="117"/>
                    <a:pt x="144" y="117"/>
                    <a:pt x="144" y="117"/>
                  </a:cubicBezTo>
                  <a:cubicBezTo>
                    <a:pt x="144" y="117"/>
                    <a:pt x="144" y="117"/>
                    <a:pt x="144" y="117"/>
                  </a:cubicBezTo>
                  <a:cubicBezTo>
                    <a:pt x="144" y="117"/>
                    <a:pt x="144" y="117"/>
                    <a:pt x="144" y="117"/>
                  </a:cubicBezTo>
                  <a:cubicBezTo>
                    <a:pt x="143" y="117"/>
                    <a:pt x="143" y="117"/>
                    <a:pt x="143" y="117"/>
                  </a:cubicBezTo>
                  <a:cubicBezTo>
                    <a:pt x="143" y="118"/>
                    <a:pt x="143" y="118"/>
                    <a:pt x="143" y="118"/>
                  </a:cubicBezTo>
                  <a:cubicBezTo>
                    <a:pt x="141" y="119"/>
                    <a:pt x="141" y="119"/>
                    <a:pt x="141" y="119"/>
                  </a:cubicBezTo>
                  <a:cubicBezTo>
                    <a:pt x="139" y="121"/>
                    <a:pt x="139" y="121"/>
                    <a:pt x="139" y="121"/>
                  </a:cubicBezTo>
                  <a:cubicBezTo>
                    <a:pt x="124" y="130"/>
                    <a:pt x="114" y="134"/>
                    <a:pt x="108" y="143"/>
                  </a:cubicBezTo>
                  <a:cubicBezTo>
                    <a:pt x="105" y="150"/>
                    <a:pt x="103" y="147"/>
                    <a:pt x="106" y="149"/>
                  </a:cubicBezTo>
                  <a:cubicBezTo>
                    <a:pt x="108" y="152"/>
                    <a:pt x="115" y="161"/>
                    <a:pt x="118" y="169"/>
                  </a:cubicBezTo>
                  <a:cubicBezTo>
                    <a:pt x="118" y="178"/>
                    <a:pt x="119" y="178"/>
                    <a:pt x="121" y="187"/>
                  </a:cubicBezTo>
                  <a:cubicBezTo>
                    <a:pt x="120" y="187"/>
                    <a:pt x="120" y="186"/>
                    <a:pt x="120" y="187"/>
                  </a:cubicBezTo>
                  <a:cubicBezTo>
                    <a:pt x="122" y="187"/>
                    <a:pt x="121" y="193"/>
                    <a:pt x="122" y="194"/>
                  </a:cubicBezTo>
                  <a:cubicBezTo>
                    <a:pt x="121" y="208"/>
                    <a:pt x="118" y="218"/>
                    <a:pt x="113" y="229"/>
                  </a:cubicBezTo>
                  <a:cubicBezTo>
                    <a:pt x="114" y="228"/>
                    <a:pt x="113" y="226"/>
                    <a:pt x="112" y="228"/>
                  </a:cubicBezTo>
                  <a:cubicBezTo>
                    <a:pt x="112" y="231"/>
                    <a:pt x="112" y="231"/>
                    <a:pt x="112" y="231"/>
                  </a:cubicBezTo>
                  <a:cubicBezTo>
                    <a:pt x="111" y="231"/>
                    <a:pt x="111" y="231"/>
                    <a:pt x="111" y="231"/>
                  </a:cubicBezTo>
                  <a:cubicBezTo>
                    <a:pt x="111" y="232"/>
                    <a:pt x="111" y="234"/>
                    <a:pt x="112" y="233"/>
                  </a:cubicBezTo>
                  <a:cubicBezTo>
                    <a:pt x="101" y="261"/>
                    <a:pt x="80" y="281"/>
                    <a:pt x="62" y="303"/>
                  </a:cubicBezTo>
                  <a:cubicBezTo>
                    <a:pt x="57" y="307"/>
                    <a:pt x="51" y="315"/>
                    <a:pt x="47" y="320"/>
                  </a:cubicBezTo>
                  <a:cubicBezTo>
                    <a:pt x="30" y="334"/>
                    <a:pt x="15" y="346"/>
                    <a:pt x="2" y="362"/>
                  </a:cubicBezTo>
                  <a:cubicBezTo>
                    <a:pt x="2" y="362"/>
                    <a:pt x="0" y="357"/>
                    <a:pt x="6" y="3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19"/>
            <p:cNvSpPr>
              <a:spLocks/>
            </p:cNvSpPr>
            <p:nvPr/>
          </p:nvSpPr>
          <p:spPr bwMode="auto">
            <a:xfrm>
              <a:off x="9137650" y="3151188"/>
              <a:ext cx="11112" cy="6350"/>
            </a:xfrm>
            <a:custGeom>
              <a:avLst/>
              <a:gdLst>
                <a:gd name="T0" fmla="*/ 0 w 3"/>
                <a:gd name="T1" fmla="*/ 0 h 2"/>
                <a:gd name="T2" fmla="*/ 1 w 3"/>
                <a:gd name="T3" fmla="*/ 2 h 2"/>
                <a:gd name="T4" fmla="*/ 0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cubicBezTo>
                    <a:pt x="1" y="1"/>
                    <a:pt x="3" y="1"/>
                    <a:pt x="1" y="2"/>
                  </a:cubicBezTo>
                  <a:cubicBezTo>
                    <a:pt x="1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0"/>
            <p:cNvSpPr>
              <a:spLocks/>
            </p:cNvSpPr>
            <p:nvPr/>
          </p:nvSpPr>
          <p:spPr bwMode="auto">
            <a:xfrm>
              <a:off x="9377363" y="3168651"/>
              <a:ext cx="7937" cy="7938"/>
            </a:xfrm>
            <a:custGeom>
              <a:avLst/>
              <a:gdLst>
                <a:gd name="T0" fmla="*/ 1 w 2"/>
                <a:gd name="T1" fmla="*/ 1 h 2"/>
                <a:gd name="T2" fmla="*/ 2 w 2"/>
                <a:gd name="T3" fmla="*/ 1 h 2"/>
                <a:gd name="T4" fmla="*/ 0 w 2"/>
                <a:gd name="T5" fmla="*/ 2 h 2"/>
                <a:gd name="T6" fmla="*/ 1 w 2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1" y="1"/>
                  </a:moveTo>
                  <a:cubicBezTo>
                    <a:pt x="1" y="0"/>
                    <a:pt x="1" y="1"/>
                    <a:pt x="2" y="1"/>
                  </a:cubicBezTo>
                  <a:cubicBezTo>
                    <a:pt x="1" y="1"/>
                    <a:pt x="0" y="2"/>
                    <a:pt x="0" y="2"/>
                  </a:cubicBezTo>
                  <a:cubicBezTo>
                    <a:pt x="0" y="2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1"/>
            <p:cNvSpPr>
              <a:spLocks/>
            </p:cNvSpPr>
            <p:nvPr/>
          </p:nvSpPr>
          <p:spPr bwMode="auto">
            <a:xfrm>
              <a:off x="9415463" y="3181351"/>
              <a:ext cx="22225" cy="3175"/>
            </a:xfrm>
            <a:custGeom>
              <a:avLst/>
              <a:gdLst>
                <a:gd name="T0" fmla="*/ 6 w 6"/>
                <a:gd name="T1" fmla="*/ 0 h 1"/>
                <a:gd name="T2" fmla="*/ 0 w 6"/>
                <a:gd name="T3" fmla="*/ 1 h 1"/>
                <a:gd name="T4" fmla="*/ 6 w 6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cubicBezTo>
                    <a:pt x="5" y="1"/>
                    <a:pt x="2" y="1"/>
                    <a:pt x="0" y="1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2"/>
            <p:cNvSpPr>
              <a:spLocks/>
            </p:cNvSpPr>
            <p:nvPr/>
          </p:nvSpPr>
          <p:spPr bwMode="auto">
            <a:xfrm>
              <a:off x="9461500" y="3132138"/>
              <a:ext cx="6350" cy="3175"/>
            </a:xfrm>
            <a:custGeom>
              <a:avLst/>
              <a:gdLst>
                <a:gd name="T0" fmla="*/ 1 w 2"/>
                <a:gd name="T1" fmla="*/ 1 h 1"/>
                <a:gd name="T2" fmla="*/ 2 w 2"/>
                <a:gd name="T3" fmla="*/ 0 h 1"/>
                <a:gd name="T4" fmla="*/ 1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0" y="1"/>
                    <a:pt x="0" y="0"/>
                    <a:pt x="2" y="0"/>
                  </a:cubicBezTo>
                  <a:cubicBezTo>
                    <a:pt x="2" y="0"/>
                    <a:pt x="1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3"/>
            <p:cNvSpPr>
              <a:spLocks/>
            </p:cNvSpPr>
            <p:nvPr/>
          </p:nvSpPr>
          <p:spPr bwMode="auto">
            <a:xfrm>
              <a:off x="9453563" y="3140076"/>
              <a:ext cx="11112" cy="3175"/>
            </a:xfrm>
            <a:custGeom>
              <a:avLst/>
              <a:gdLst>
                <a:gd name="T0" fmla="*/ 3 w 3"/>
                <a:gd name="T1" fmla="*/ 1 h 1"/>
                <a:gd name="T2" fmla="*/ 0 w 3"/>
                <a:gd name="T3" fmla="*/ 1 h 1"/>
                <a:gd name="T4" fmla="*/ 3 w 3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3" y="1"/>
                  </a:moveTo>
                  <a:cubicBezTo>
                    <a:pt x="2" y="1"/>
                    <a:pt x="1" y="1"/>
                    <a:pt x="0" y="1"/>
                  </a:cubicBezTo>
                  <a:cubicBezTo>
                    <a:pt x="0" y="1"/>
                    <a:pt x="3" y="0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4"/>
            <p:cNvSpPr>
              <a:spLocks/>
            </p:cNvSpPr>
            <p:nvPr/>
          </p:nvSpPr>
          <p:spPr bwMode="auto">
            <a:xfrm>
              <a:off x="9332913" y="3157538"/>
              <a:ext cx="11112" cy="7938"/>
            </a:xfrm>
            <a:custGeom>
              <a:avLst/>
              <a:gdLst>
                <a:gd name="T0" fmla="*/ 3 w 3"/>
                <a:gd name="T1" fmla="*/ 1 h 2"/>
                <a:gd name="T2" fmla="*/ 0 w 3"/>
                <a:gd name="T3" fmla="*/ 2 h 2"/>
                <a:gd name="T4" fmla="*/ 3 w 3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3" y="1"/>
                  </a:moveTo>
                  <a:cubicBezTo>
                    <a:pt x="2" y="1"/>
                    <a:pt x="0" y="2"/>
                    <a:pt x="0" y="2"/>
                  </a:cubicBezTo>
                  <a:cubicBezTo>
                    <a:pt x="0" y="2"/>
                    <a:pt x="3" y="0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25"/>
            <p:cNvSpPr>
              <a:spLocks/>
            </p:cNvSpPr>
            <p:nvPr/>
          </p:nvSpPr>
          <p:spPr bwMode="auto">
            <a:xfrm>
              <a:off x="9280525" y="3173413"/>
              <a:ext cx="7937" cy="7938"/>
            </a:xfrm>
            <a:custGeom>
              <a:avLst/>
              <a:gdLst>
                <a:gd name="T0" fmla="*/ 2 w 2"/>
                <a:gd name="T1" fmla="*/ 1 h 2"/>
                <a:gd name="T2" fmla="*/ 1 w 2"/>
                <a:gd name="T3" fmla="*/ 2 h 2"/>
                <a:gd name="T4" fmla="*/ 1 w 2"/>
                <a:gd name="T5" fmla="*/ 0 h 2"/>
                <a:gd name="T6" fmla="*/ 2 w 2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1" y="1"/>
                    <a:pt x="1" y="1"/>
                    <a:pt x="1" y="2"/>
                  </a:cubicBezTo>
                  <a:cubicBezTo>
                    <a:pt x="0" y="1"/>
                    <a:pt x="0" y="0"/>
                    <a:pt x="1" y="0"/>
                  </a:cubicBezTo>
                  <a:lnTo>
                    <a:pt x="2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26"/>
            <p:cNvSpPr>
              <a:spLocks/>
            </p:cNvSpPr>
            <p:nvPr/>
          </p:nvSpPr>
          <p:spPr bwMode="auto">
            <a:xfrm>
              <a:off x="9159875" y="3429001"/>
              <a:ext cx="7937" cy="3175"/>
            </a:xfrm>
            <a:custGeom>
              <a:avLst/>
              <a:gdLst>
                <a:gd name="T0" fmla="*/ 5 w 5"/>
                <a:gd name="T1" fmla="*/ 0 h 2"/>
                <a:gd name="T2" fmla="*/ 0 w 5"/>
                <a:gd name="T3" fmla="*/ 2 h 2"/>
                <a:gd name="T4" fmla="*/ 2 w 5"/>
                <a:gd name="T5" fmla="*/ 0 h 2"/>
                <a:gd name="T6" fmla="*/ 5 w 5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2">
                  <a:moveTo>
                    <a:pt x="5" y="0"/>
                  </a:moveTo>
                  <a:lnTo>
                    <a:pt x="0" y="2"/>
                  </a:lnTo>
                  <a:lnTo>
                    <a:pt x="2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27"/>
            <p:cNvSpPr>
              <a:spLocks/>
            </p:cNvSpPr>
            <p:nvPr/>
          </p:nvSpPr>
          <p:spPr bwMode="auto">
            <a:xfrm>
              <a:off x="9239250" y="3417888"/>
              <a:ext cx="6350" cy="7938"/>
            </a:xfrm>
            <a:custGeom>
              <a:avLst/>
              <a:gdLst>
                <a:gd name="T0" fmla="*/ 2 w 2"/>
                <a:gd name="T1" fmla="*/ 1 h 2"/>
                <a:gd name="T2" fmla="*/ 1 w 2"/>
                <a:gd name="T3" fmla="*/ 1 h 2"/>
                <a:gd name="T4" fmla="*/ 2 w 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1" y="2"/>
                    <a:pt x="1" y="1"/>
                    <a:pt x="1" y="1"/>
                  </a:cubicBezTo>
                  <a:cubicBezTo>
                    <a:pt x="2" y="0"/>
                    <a:pt x="0" y="2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28"/>
            <p:cNvSpPr>
              <a:spLocks/>
            </p:cNvSpPr>
            <p:nvPr/>
          </p:nvSpPr>
          <p:spPr bwMode="auto">
            <a:xfrm>
              <a:off x="9291638" y="3522663"/>
              <a:ext cx="0" cy="7938"/>
            </a:xfrm>
            <a:custGeom>
              <a:avLst/>
              <a:gdLst>
                <a:gd name="T0" fmla="*/ 5 h 5"/>
                <a:gd name="T1" fmla="*/ 5 h 5"/>
                <a:gd name="T2" fmla="*/ 0 h 5"/>
                <a:gd name="T3" fmla="*/ 5 h 5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5">
                  <a:moveTo>
                    <a:pt x="0" y="5"/>
                  </a:moveTo>
                  <a:lnTo>
                    <a:pt x="0" y="5"/>
                  </a:lnTo>
                  <a:lnTo>
                    <a:pt x="0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29"/>
            <p:cNvSpPr>
              <a:spLocks/>
            </p:cNvSpPr>
            <p:nvPr/>
          </p:nvSpPr>
          <p:spPr bwMode="auto">
            <a:xfrm>
              <a:off x="9261475" y="2627313"/>
              <a:ext cx="7937" cy="0"/>
            </a:xfrm>
            <a:custGeom>
              <a:avLst/>
              <a:gdLst>
                <a:gd name="T0" fmla="*/ 1 w 2"/>
                <a:gd name="T1" fmla="*/ 1 w 2"/>
                <a:gd name="T2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cubicBezTo>
                    <a:pt x="1" y="0"/>
                    <a:pt x="0" y="0"/>
                    <a:pt x="1" y="0"/>
                  </a:cubicBezTo>
                  <a:cubicBezTo>
                    <a:pt x="1" y="0"/>
                    <a:pt x="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30"/>
            <p:cNvSpPr>
              <a:spLocks/>
            </p:cNvSpPr>
            <p:nvPr/>
          </p:nvSpPr>
          <p:spPr bwMode="auto">
            <a:xfrm>
              <a:off x="9234488" y="2605088"/>
              <a:ext cx="298450" cy="488950"/>
            </a:xfrm>
            <a:custGeom>
              <a:avLst/>
              <a:gdLst>
                <a:gd name="T0" fmla="*/ 21 w 79"/>
                <a:gd name="T1" fmla="*/ 105 h 130"/>
                <a:gd name="T2" fmla="*/ 21 w 79"/>
                <a:gd name="T3" fmla="*/ 99 h 130"/>
                <a:gd name="T4" fmla="*/ 18 w 79"/>
                <a:gd name="T5" fmla="*/ 86 h 130"/>
                <a:gd name="T6" fmla="*/ 19 w 79"/>
                <a:gd name="T7" fmla="*/ 81 h 130"/>
                <a:gd name="T8" fmla="*/ 23 w 79"/>
                <a:gd name="T9" fmla="*/ 67 h 130"/>
                <a:gd name="T10" fmla="*/ 24 w 79"/>
                <a:gd name="T11" fmla="*/ 63 h 130"/>
                <a:gd name="T12" fmla="*/ 24 w 79"/>
                <a:gd name="T13" fmla="*/ 55 h 130"/>
                <a:gd name="T14" fmla="*/ 26 w 79"/>
                <a:gd name="T15" fmla="*/ 49 h 130"/>
                <a:gd name="T16" fmla="*/ 29 w 79"/>
                <a:gd name="T17" fmla="*/ 45 h 130"/>
                <a:gd name="T18" fmla="*/ 28 w 79"/>
                <a:gd name="T19" fmla="*/ 41 h 130"/>
                <a:gd name="T20" fmla="*/ 29 w 79"/>
                <a:gd name="T21" fmla="*/ 33 h 130"/>
                <a:gd name="T22" fmla="*/ 32 w 79"/>
                <a:gd name="T23" fmla="*/ 29 h 130"/>
                <a:gd name="T24" fmla="*/ 33 w 79"/>
                <a:gd name="T25" fmla="*/ 24 h 130"/>
                <a:gd name="T26" fmla="*/ 38 w 79"/>
                <a:gd name="T27" fmla="*/ 20 h 130"/>
                <a:gd name="T28" fmla="*/ 43 w 79"/>
                <a:gd name="T29" fmla="*/ 14 h 130"/>
                <a:gd name="T30" fmla="*/ 52 w 79"/>
                <a:gd name="T31" fmla="*/ 11 h 130"/>
                <a:gd name="T32" fmla="*/ 56 w 79"/>
                <a:gd name="T33" fmla="*/ 8 h 130"/>
                <a:gd name="T34" fmla="*/ 60 w 79"/>
                <a:gd name="T35" fmla="*/ 9 h 130"/>
                <a:gd name="T36" fmla="*/ 63 w 79"/>
                <a:gd name="T37" fmla="*/ 7 h 130"/>
                <a:gd name="T38" fmla="*/ 64 w 79"/>
                <a:gd name="T39" fmla="*/ 7 h 130"/>
                <a:gd name="T40" fmla="*/ 68 w 79"/>
                <a:gd name="T41" fmla="*/ 7 h 130"/>
                <a:gd name="T42" fmla="*/ 73 w 79"/>
                <a:gd name="T43" fmla="*/ 15 h 130"/>
                <a:gd name="T44" fmla="*/ 74 w 79"/>
                <a:gd name="T45" fmla="*/ 17 h 130"/>
                <a:gd name="T46" fmla="*/ 62 w 79"/>
                <a:gd name="T47" fmla="*/ 28 h 130"/>
                <a:gd name="T48" fmla="*/ 57 w 79"/>
                <a:gd name="T49" fmla="*/ 30 h 130"/>
                <a:gd name="T50" fmla="*/ 53 w 79"/>
                <a:gd name="T51" fmla="*/ 31 h 130"/>
                <a:gd name="T52" fmla="*/ 43 w 79"/>
                <a:gd name="T53" fmla="*/ 33 h 130"/>
                <a:gd name="T54" fmla="*/ 41 w 79"/>
                <a:gd name="T55" fmla="*/ 28 h 130"/>
                <a:gd name="T56" fmla="*/ 38 w 79"/>
                <a:gd name="T57" fmla="*/ 33 h 130"/>
                <a:gd name="T58" fmla="*/ 35 w 79"/>
                <a:gd name="T59" fmla="*/ 38 h 130"/>
                <a:gd name="T60" fmla="*/ 30 w 79"/>
                <a:gd name="T61" fmla="*/ 36 h 130"/>
                <a:gd name="T62" fmla="*/ 28 w 79"/>
                <a:gd name="T63" fmla="*/ 38 h 130"/>
                <a:gd name="T64" fmla="*/ 26 w 79"/>
                <a:gd name="T65" fmla="*/ 36 h 130"/>
                <a:gd name="T66" fmla="*/ 23 w 79"/>
                <a:gd name="T67" fmla="*/ 32 h 130"/>
                <a:gd name="T68" fmla="*/ 18 w 79"/>
                <a:gd name="T69" fmla="*/ 35 h 130"/>
                <a:gd name="T70" fmla="*/ 17 w 79"/>
                <a:gd name="T71" fmla="*/ 33 h 130"/>
                <a:gd name="T72" fmla="*/ 13 w 79"/>
                <a:gd name="T73" fmla="*/ 34 h 130"/>
                <a:gd name="T74" fmla="*/ 9 w 79"/>
                <a:gd name="T75" fmla="*/ 32 h 130"/>
                <a:gd name="T76" fmla="*/ 12 w 79"/>
                <a:gd name="T77" fmla="*/ 28 h 130"/>
                <a:gd name="T78" fmla="*/ 4 w 79"/>
                <a:gd name="T79" fmla="*/ 28 h 130"/>
                <a:gd name="T80" fmla="*/ 3 w 79"/>
                <a:gd name="T81" fmla="*/ 15 h 130"/>
                <a:gd name="T82" fmla="*/ 4 w 79"/>
                <a:gd name="T83" fmla="*/ 12 h 130"/>
                <a:gd name="T84" fmla="*/ 4 w 79"/>
                <a:gd name="T85" fmla="*/ 7 h 130"/>
                <a:gd name="T86" fmla="*/ 6 w 79"/>
                <a:gd name="T87" fmla="*/ 9 h 130"/>
                <a:gd name="T88" fmla="*/ 4 w 79"/>
                <a:gd name="T89" fmla="*/ 14 h 130"/>
                <a:gd name="T90" fmla="*/ 13 w 79"/>
                <a:gd name="T91" fmla="*/ 17 h 130"/>
                <a:gd name="T92" fmla="*/ 25 w 79"/>
                <a:gd name="T93" fmla="*/ 19 h 130"/>
                <a:gd name="T94" fmla="*/ 41 w 79"/>
                <a:gd name="T95" fmla="*/ 17 h 130"/>
                <a:gd name="T96" fmla="*/ 52 w 79"/>
                <a:gd name="T97" fmla="*/ 14 h 130"/>
                <a:gd name="T98" fmla="*/ 57 w 79"/>
                <a:gd name="T99" fmla="*/ 10 h 130"/>
                <a:gd name="T100" fmla="*/ 61 w 79"/>
                <a:gd name="T101" fmla="*/ 12 h 130"/>
                <a:gd name="T102" fmla="*/ 66 w 79"/>
                <a:gd name="T103" fmla="*/ 24 h 130"/>
                <a:gd name="T104" fmla="*/ 57 w 79"/>
                <a:gd name="T105" fmla="*/ 25 h 130"/>
                <a:gd name="T106" fmla="*/ 49 w 79"/>
                <a:gd name="T107" fmla="*/ 28 h 130"/>
                <a:gd name="T108" fmla="*/ 41 w 79"/>
                <a:gd name="T109" fmla="*/ 37 h 130"/>
                <a:gd name="T110" fmla="*/ 34 w 79"/>
                <a:gd name="T111" fmla="*/ 80 h 130"/>
                <a:gd name="T112" fmla="*/ 32 w 79"/>
                <a:gd name="T113" fmla="*/ 92 h 130"/>
                <a:gd name="T114" fmla="*/ 20 w 79"/>
                <a:gd name="T115" fmla="*/ 127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79" h="130">
                  <a:moveTo>
                    <a:pt x="20" y="127"/>
                  </a:moveTo>
                  <a:cubicBezTo>
                    <a:pt x="16" y="125"/>
                    <a:pt x="20" y="121"/>
                    <a:pt x="18" y="118"/>
                  </a:cubicBezTo>
                  <a:cubicBezTo>
                    <a:pt x="17" y="118"/>
                    <a:pt x="20" y="118"/>
                    <a:pt x="20" y="118"/>
                  </a:cubicBezTo>
                  <a:cubicBezTo>
                    <a:pt x="16" y="115"/>
                    <a:pt x="18" y="111"/>
                    <a:pt x="21" y="107"/>
                  </a:cubicBezTo>
                  <a:cubicBezTo>
                    <a:pt x="22" y="108"/>
                    <a:pt x="22" y="108"/>
                    <a:pt x="22" y="108"/>
                  </a:cubicBezTo>
                  <a:cubicBezTo>
                    <a:pt x="23" y="107"/>
                    <a:pt x="20" y="106"/>
                    <a:pt x="21" y="105"/>
                  </a:cubicBezTo>
                  <a:cubicBezTo>
                    <a:pt x="21" y="105"/>
                    <a:pt x="21" y="106"/>
                    <a:pt x="22" y="106"/>
                  </a:cubicBezTo>
                  <a:cubicBezTo>
                    <a:pt x="21" y="105"/>
                    <a:pt x="21" y="104"/>
                    <a:pt x="20" y="104"/>
                  </a:cubicBezTo>
                  <a:cubicBezTo>
                    <a:pt x="21" y="104"/>
                    <a:pt x="22" y="104"/>
                    <a:pt x="23" y="104"/>
                  </a:cubicBezTo>
                  <a:cubicBezTo>
                    <a:pt x="21" y="103"/>
                    <a:pt x="21" y="103"/>
                    <a:pt x="21" y="103"/>
                  </a:cubicBezTo>
                  <a:cubicBezTo>
                    <a:pt x="17" y="102"/>
                    <a:pt x="22" y="100"/>
                    <a:pt x="20" y="99"/>
                  </a:cubicBezTo>
                  <a:cubicBezTo>
                    <a:pt x="21" y="99"/>
                    <a:pt x="21" y="99"/>
                    <a:pt x="21" y="99"/>
                  </a:cubicBezTo>
                  <a:cubicBezTo>
                    <a:pt x="19" y="97"/>
                    <a:pt x="19" y="94"/>
                    <a:pt x="19" y="91"/>
                  </a:cubicBezTo>
                  <a:cubicBezTo>
                    <a:pt x="19" y="91"/>
                    <a:pt x="20" y="91"/>
                    <a:pt x="21" y="91"/>
                  </a:cubicBezTo>
                  <a:cubicBezTo>
                    <a:pt x="19" y="91"/>
                    <a:pt x="19" y="90"/>
                    <a:pt x="19" y="89"/>
                  </a:cubicBezTo>
                  <a:cubicBezTo>
                    <a:pt x="21" y="89"/>
                    <a:pt x="17" y="88"/>
                    <a:pt x="18" y="87"/>
                  </a:cubicBezTo>
                  <a:cubicBezTo>
                    <a:pt x="19" y="87"/>
                    <a:pt x="19" y="87"/>
                    <a:pt x="19" y="87"/>
                  </a:cubicBezTo>
                  <a:cubicBezTo>
                    <a:pt x="17" y="86"/>
                    <a:pt x="20" y="86"/>
                    <a:pt x="18" y="86"/>
                  </a:cubicBezTo>
                  <a:cubicBezTo>
                    <a:pt x="19" y="85"/>
                    <a:pt x="19" y="85"/>
                    <a:pt x="19" y="85"/>
                  </a:cubicBezTo>
                  <a:cubicBezTo>
                    <a:pt x="17" y="85"/>
                    <a:pt x="21" y="85"/>
                    <a:pt x="19" y="84"/>
                  </a:cubicBezTo>
                  <a:cubicBezTo>
                    <a:pt x="19" y="84"/>
                    <a:pt x="19" y="84"/>
                    <a:pt x="19" y="84"/>
                  </a:cubicBezTo>
                  <a:cubicBezTo>
                    <a:pt x="18" y="83"/>
                    <a:pt x="20" y="83"/>
                    <a:pt x="19" y="83"/>
                  </a:cubicBezTo>
                  <a:cubicBezTo>
                    <a:pt x="20" y="83"/>
                    <a:pt x="20" y="83"/>
                    <a:pt x="20" y="83"/>
                  </a:cubicBezTo>
                  <a:cubicBezTo>
                    <a:pt x="19" y="82"/>
                    <a:pt x="21" y="81"/>
                    <a:pt x="19" y="81"/>
                  </a:cubicBezTo>
                  <a:cubicBezTo>
                    <a:pt x="20" y="81"/>
                    <a:pt x="19" y="82"/>
                    <a:pt x="22" y="82"/>
                  </a:cubicBezTo>
                  <a:cubicBezTo>
                    <a:pt x="20" y="78"/>
                    <a:pt x="21" y="75"/>
                    <a:pt x="22" y="71"/>
                  </a:cubicBezTo>
                  <a:cubicBezTo>
                    <a:pt x="22" y="71"/>
                    <a:pt x="23" y="71"/>
                    <a:pt x="23" y="71"/>
                  </a:cubicBezTo>
                  <a:cubicBezTo>
                    <a:pt x="23" y="71"/>
                    <a:pt x="23" y="70"/>
                    <a:pt x="22" y="69"/>
                  </a:cubicBezTo>
                  <a:cubicBezTo>
                    <a:pt x="22" y="69"/>
                    <a:pt x="23" y="69"/>
                    <a:pt x="24" y="69"/>
                  </a:cubicBezTo>
                  <a:cubicBezTo>
                    <a:pt x="24" y="69"/>
                    <a:pt x="22" y="68"/>
                    <a:pt x="23" y="67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3" y="67"/>
                    <a:pt x="23" y="66"/>
                    <a:pt x="23" y="66"/>
                  </a:cubicBezTo>
                  <a:cubicBezTo>
                    <a:pt x="23" y="66"/>
                    <a:pt x="24" y="66"/>
                    <a:pt x="24" y="66"/>
                  </a:cubicBezTo>
                  <a:cubicBezTo>
                    <a:pt x="23" y="65"/>
                    <a:pt x="25" y="65"/>
                    <a:pt x="24" y="64"/>
                  </a:cubicBezTo>
                  <a:cubicBezTo>
                    <a:pt x="25" y="65"/>
                    <a:pt x="25" y="65"/>
                    <a:pt x="25" y="65"/>
                  </a:cubicBezTo>
                  <a:cubicBezTo>
                    <a:pt x="27" y="64"/>
                    <a:pt x="23" y="64"/>
                    <a:pt x="24" y="63"/>
                  </a:cubicBezTo>
                  <a:cubicBezTo>
                    <a:pt x="25" y="63"/>
                    <a:pt x="25" y="63"/>
                    <a:pt x="25" y="63"/>
                  </a:cubicBezTo>
                  <a:cubicBezTo>
                    <a:pt x="23" y="62"/>
                    <a:pt x="24" y="61"/>
                    <a:pt x="24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4" y="59"/>
                    <a:pt x="25" y="58"/>
                    <a:pt x="24" y="57"/>
                  </a:cubicBezTo>
                  <a:cubicBezTo>
                    <a:pt x="25" y="57"/>
                    <a:pt x="27" y="58"/>
                    <a:pt x="27" y="57"/>
                  </a:cubicBezTo>
                  <a:cubicBezTo>
                    <a:pt x="25" y="56"/>
                    <a:pt x="26" y="55"/>
                    <a:pt x="24" y="55"/>
                  </a:cubicBezTo>
                  <a:cubicBezTo>
                    <a:pt x="24" y="54"/>
                    <a:pt x="26" y="53"/>
                    <a:pt x="25" y="52"/>
                  </a:cubicBezTo>
                  <a:cubicBezTo>
                    <a:pt x="26" y="53"/>
                    <a:pt x="28" y="53"/>
                    <a:pt x="28" y="53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30" y="54"/>
                    <a:pt x="29" y="54"/>
                    <a:pt x="30" y="54"/>
                  </a:cubicBezTo>
                  <a:cubicBezTo>
                    <a:pt x="30" y="53"/>
                    <a:pt x="29" y="52"/>
                    <a:pt x="30" y="52"/>
                  </a:cubicBezTo>
                  <a:cubicBezTo>
                    <a:pt x="29" y="51"/>
                    <a:pt x="26" y="50"/>
                    <a:pt x="26" y="49"/>
                  </a:cubicBezTo>
                  <a:cubicBezTo>
                    <a:pt x="27" y="49"/>
                    <a:pt x="29" y="49"/>
                    <a:pt x="29" y="50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6" y="46"/>
                    <a:pt x="27" y="47"/>
                    <a:pt x="27" y="47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26" y="46"/>
                    <a:pt x="26" y="44"/>
                    <a:pt x="28" y="45"/>
                  </a:cubicBezTo>
                  <a:cubicBezTo>
                    <a:pt x="29" y="45"/>
                    <a:pt x="28" y="45"/>
                    <a:pt x="29" y="45"/>
                  </a:cubicBezTo>
                  <a:cubicBezTo>
                    <a:pt x="29" y="45"/>
                    <a:pt x="28" y="44"/>
                    <a:pt x="29" y="44"/>
                  </a:cubicBezTo>
                  <a:cubicBezTo>
                    <a:pt x="29" y="44"/>
                    <a:pt x="29" y="44"/>
                    <a:pt x="29" y="44"/>
                  </a:cubicBezTo>
                  <a:cubicBezTo>
                    <a:pt x="29" y="44"/>
                    <a:pt x="28" y="42"/>
                    <a:pt x="27" y="42"/>
                  </a:cubicBezTo>
                  <a:cubicBezTo>
                    <a:pt x="27" y="43"/>
                    <a:pt x="28" y="43"/>
                    <a:pt x="28" y="43"/>
                  </a:cubicBezTo>
                  <a:cubicBezTo>
                    <a:pt x="27" y="42"/>
                    <a:pt x="27" y="41"/>
                    <a:pt x="27" y="41"/>
                  </a:cubicBezTo>
                  <a:cubicBezTo>
                    <a:pt x="27" y="41"/>
                    <a:pt x="28" y="41"/>
                    <a:pt x="28" y="41"/>
                  </a:cubicBezTo>
                  <a:cubicBezTo>
                    <a:pt x="27" y="40"/>
                    <a:pt x="27" y="39"/>
                    <a:pt x="26" y="38"/>
                  </a:cubicBezTo>
                  <a:cubicBezTo>
                    <a:pt x="25" y="37"/>
                    <a:pt x="28" y="39"/>
                    <a:pt x="27" y="39"/>
                  </a:cubicBezTo>
                  <a:cubicBezTo>
                    <a:pt x="29" y="38"/>
                    <a:pt x="27" y="35"/>
                    <a:pt x="29" y="35"/>
                  </a:cubicBezTo>
                  <a:cubicBezTo>
                    <a:pt x="29" y="35"/>
                    <a:pt x="28" y="35"/>
                    <a:pt x="28" y="35"/>
                  </a:cubicBezTo>
                  <a:cubicBezTo>
                    <a:pt x="28" y="34"/>
                    <a:pt x="30" y="35"/>
                    <a:pt x="29" y="34"/>
                  </a:cubicBezTo>
                  <a:cubicBezTo>
                    <a:pt x="30" y="35"/>
                    <a:pt x="29" y="34"/>
                    <a:pt x="29" y="33"/>
                  </a:cubicBezTo>
                  <a:cubicBezTo>
                    <a:pt x="29" y="33"/>
                    <a:pt x="30" y="33"/>
                    <a:pt x="30" y="34"/>
                  </a:cubicBezTo>
                  <a:cubicBezTo>
                    <a:pt x="29" y="33"/>
                    <a:pt x="29" y="30"/>
                    <a:pt x="31" y="29"/>
                  </a:cubicBezTo>
                  <a:cubicBezTo>
                    <a:pt x="31" y="29"/>
                    <a:pt x="30" y="28"/>
                    <a:pt x="30" y="27"/>
                  </a:cubicBezTo>
                  <a:cubicBezTo>
                    <a:pt x="31" y="28"/>
                    <a:pt x="31" y="28"/>
                    <a:pt x="31" y="28"/>
                  </a:cubicBezTo>
                  <a:cubicBezTo>
                    <a:pt x="32" y="28"/>
                    <a:pt x="32" y="27"/>
                    <a:pt x="33" y="28"/>
                  </a:cubicBezTo>
                  <a:cubicBezTo>
                    <a:pt x="32" y="26"/>
                    <a:pt x="32" y="31"/>
                    <a:pt x="32" y="29"/>
                  </a:cubicBezTo>
                  <a:cubicBezTo>
                    <a:pt x="33" y="30"/>
                    <a:pt x="31" y="27"/>
                    <a:pt x="32" y="28"/>
                  </a:cubicBezTo>
                  <a:cubicBezTo>
                    <a:pt x="32" y="28"/>
                    <a:pt x="31" y="26"/>
                    <a:pt x="33" y="26"/>
                  </a:cubicBezTo>
                  <a:cubicBezTo>
                    <a:pt x="33" y="26"/>
                    <a:pt x="34" y="28"/>
                    <a:pt x="34" y="27"/>
                  </a:cubicBezTo>
                  <a:cubicBezTo>
                    <a:pt x="35" y="26"/>
                    <a:pt x="34" y="27"/>
                    <a:pt x="34" y="26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33" y="24"/>
                    <a:pt x="34" y="25"/>
                    <a:pt x="33" y="24"/>
                  </a:cubicBezTo>
                  <a:cubicBezTo>
                    <a:pt x="34" y="25"/>
                    <a:pt x="33" y="22"/>
                    <a:pt x="35" y="24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5"/>
                    <a:pt x="35" y="23"/>
                    <a:pt x="35" y="23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33" y="21"/>
                    <a:pt x="36" y="22"/>
                    <a:pt x="35" y="21"/>
                  </a:cubicBezTo>
                  <a:cubicBezTo>
                    <a:pt x="36" y="21"/>
                    <a:pt x="37" y="19"/>
                    <a:pt x="38" y="20"/>
                  </a:cubicBezTo>
                  <a:cubicBezTo>
                    <a:pt x="38" y="19"/>
                    <a:pt x="38" y="18"/>
                    <a:pt x="39" y="17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40" y="19"/>
                    <a:pt x="40" y="18"/>
                    <a:pt x="40" y="17"/>
                  </a:cubicBezTo>
                  <a:cubicBezTo>
                    <a:pt x="40" y="18"/>
                    <a:pt x="41" y="18"/>
                    <a:pt x="42" y="18"/>
                  </a:cubicBezTo>
                  <a:cubicBezTo>
                    <a:pt x="42" y="17"/>
                    <a:pt x="41" y="16"/>
                    <a:pt x="41" y="15"/>
                  </a:cubicBezTo>
                  <a:cubicBezTo>
                    <a:pt x="43" y="17"/>
                    <a:pt x="41" y="13"/>
                    <a:pt x="43" y="14"/>
                  </a:cubicBezTo>
                  <a:cubicBezTo>
                    <a:pt x="43" y="15"/>
                    <a:pt x="43" y="16"/>
                    <a:pt x="44" y="16"/>
                  </a:cubicBezTo>
                  <a:cubicBezTo>
                    <a:pt x="46" y="18"/>
                    <a:pt x="44" y="14"/>
                    <a:pt x="46" y="14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5" y="13"/>
                    <a:pt x="45" y="11"/>
                    <a:pt x="46" y="13"/>
                  </a:cubicBezTo>
                  <a:cubicBezTo>
                    <a:pt x="46" y="12"/>
                    <a:pt x="47" y="12"/>
                    <a:pt x="46" y="11"/>
                  </a:cubicBezTo>
                  <a:cubicBezTo>
                    <a:pt x="48" y="11"/>
                    <a:pt x="50" y="7"/>
                    <a:pt x="52" y="11"/>
                  </a:cubicBezTo>
                  <a:cubicBezTo>
                    <a:pt x="52" y="10"/>
                    <a:pt x="53" y="11"/>
                    <a:pt x="52" y="10"/>
                  </a:cubicBezTo>
                  <a:cubicBezTo>
                    <a:pt x="52" y="9"/>
                    <a:pt x="52" y="11"/>
                    <a:pt x="52" y="10"/>
                  </a:cubicBezTo>
                  <a:cubicBezTo>
                    <a:pt x="52" y="10"/>
                    <a:pt x="52" y="9"/>
                    <a:pt x="52" y="9"/>
                  </a:cubicBezTo>
                  <a:cubicBezTo>
                    <a:pt x="52" y="9"/>
                    <a:pt x="53" y="9"/>
                    <a:pt x="53" y="11"/>
                  </a:cubicBezTo>
                  <a:cubicBezTo>
                    <a:pt x="55" y="12"/>
                    <a:pt x="53" y="7"/>
                    <a:pt x="55" y="7"/>
                  </a:cubicBezTo>
                  <a:cubicBezTo>
                    <a:pt x="55" y="8"/>
                    <a:pt x="55" y="9"/>
                    <a:pt x="56" y="8"/>
                  </a:cubicBezTo>
                  <a:cubicBezTo>
                    <a:pt x="56" y="7"/>
                    <a:pt x="56" y="7"/>
                    <a:pt x="56" y="7"/>
                  </a:cubicBezTo>
                  <a:cubicBezTo>
                    <a:pt x="57" y="7"/>
                    <a:pt x="57" y="8"/>
                    <a:pt x="57" y="10"/>
                  </a:cubicBezTo>
                  <a:cubicBezTo>
                    <a:pt x="58" y="9"/>
                    <a:pt x="58" y="9"/>
                    <a:pt x="59" y="8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59" y="9"/>
                    <a:pt x="60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10"/>
                    <a:pt x="60" y="9"/>
                    <a:pt x="61" y="9"/>
                  </a:cubicBezTo>
                  <a:cubicBezTo>
                    <a:pt x="61" y="8"/>
                    <a:pt x="60" y="8"/>
                    <a:pt x="59" y="8"/>
                  </a:cubicBezTo>
                  <a:cubicBezTo>
                    <a:pt x="60" y="7"/>
                    <a:pt x="60" y="7"/>
                    <a:pt x="60" y="6"/>
                  </a:cubicBezTo>
                  <a:cubicBezTo>
                    <a:pt x="60" y="8"/>
                    <a:pt x="61" y="7"/>
                    <a:pt x="62" y="7"/>
                  </a:cubicBezTo>
                  <a:cubicBezTo>
                    <a:pt x="62" y="8"/>
                    <a:pt x="62" y="6"/>
                    <a:pt x="62" y="6"/>
                  </a:cubicBezTo>
                  <a:cubicBezTo>
                    <a:pt x="62" y="7"/>
                    <a:pt x="63" y="6"/>
                    <a:pt x="63" y="7"/>
                  </a:cubicBezTo>
                  <a:cubicBezTo>
                    <a:pt x="63" y="8"/>
                    <a:pt x="62" y="7"/>
                    <a:pt x="62" y="7"/>
                  </a:cubicBezTo>
                  <a:cubicBezTo>
                    <a:pt x="63" y="8"/>
                    <a:pt x="63" y="9"/>
                    <a:pt x="63" y="8"/>
                  </a:cubicBezTo>
                  <a:cubicBezTo>
                    <a:pt x="64" y="7"/>
                    <a:pt x="63" y="5"/>
                    <a:pt x="64" y="6"/>
                  </a:cubicBezTo>
                  <a:cubicBezTo>
                    <a:pt x="64" y="8"/>
                    <a:pt x="64" y="8"/>
                    <a:pt x="64" y="8"/>
                  </a:cubicBezTo>
                  <a:cubicBezTo>
                    <a:pt x="64" y="8"/>
                    <a:pt x="64" y="8"/>
                    <a:pt x="64" y="8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5" y="8"/>
                    <a:pt x="65" y="8"/>
                    <a:pt x="65" y="8"/>
                  </a:cubicBezTo>
                  <a:cubicBezTo>
                    <a:pt x="65" y="6"/>
                    <a:pt x="66" y="7"/>
                    <a:pt x="66" y="6"/>
                  </a:cubicBezTo>
                  <a:cubicBezTo>
                    <a:pt x="67" y="6"/>
                    <a:pt x="67" y="7"/>
                    <a:pt x="67" y="7"/>
                  </a:cubicBezTo>
                  <a:cubicBezTo>
                    <a:pt x="67" y="7"/>
                    <a:pt x="67" y="7"/>
                    <a:pt x="67" y="7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79" y="23"/>
                    <a:pt x="71" y="12"/>
                    <a:pt x="73" y="15"/>
                  </a:cubicBezTo>
                  <a:cubicBezTo>
                    <a:pt x="73" y="15"/>
                    <a:pt x="73" y="15"/>
                    <a:pt x="73" y="15"/>
                  </a:cubicBezTo>
                  <a:cubicBezTo>
                    <a:pt x="73" y="15"/>
                    <a:pt x="73" y="15"/>
                    <a:pt x="73" y="15"/>
                  </a:cubicBezTo>
                  <a:cubicBezTo>
                    <a:pt x="73" y="15"/>
                    <a:pt x="73" y="15"/>
                    <a:pt x="73" y="15"/>
                  </a:cubicBezTo>
                  <a:cubicBezTo>
                    <a:pt x="73" y="15"/>
                    <a:pt x="73" y="15"/>
                    <a:pt x="73" y="15"/>
                  </a:cubicBezTo>
                  <a:cubicBezTo>
                    <a:pt x="73" y="15"/>
                    <a:pt x="73" y="15"/>
                    <a:pt x="73" y="15"/>
                  </a:cubicBezTo>
                  <a:cubicBezTo>
                    <a:pt x="73" y="15"/>
                    <a:pt x="73" y="15"/>
                    <a:pt x="73" y="15"/>
                  </a:cubicBezTo>
                  <a:cubicBezTo>
                    <a:pt x="74" y="17"/>
                    <a:pt x="74" y="17"/>
                    <a:pt x="74" y="17"/>
                  </a:cubicBezTo>
                  <a:cubicBezTo>
                    <a:pt x="74" y="17"/>
                    <a:pt x="74" y="17"/>
                    <a:pt x="74" y="17"/>
                  </a:cubicBezTo>
                  <a:cubicBezTo>
                    <a:pt x="73" y="17"/>
                    <a:pt x="73" y="18"/>
                    <a:pt x="74" y="19"/>
                  </a:cubicBezTo>
                  <a:cubicBezTo>
                    <a:pt x="72" y="19"/>
                    <a:pt x="69" y="17"/>
                    <a:pt x="70" y="19"/>
                  </a:cubicBezTo>
                  <a:cubicBezTo>
                    <a:pt x="69" y="19"/>
                    <a:pt x="71" y="21"/>
                    <a:pt x="72" y="22"/>
                  </a:cubicBezTo>
                  <a:cubicBezTo>
                    <a:pt x="70" y="22"/>
                    <a:pt x="70" y="25"/>
                    <a:pt x="68" y="24"/>
                  </a:cubicBezTo>
                  <a:cubicBezTo>
                    <a:pt x="68" y="25"/>
                    <a:pt x="68" y="25"/>
                    <a:pt x="68" y="26"/>
                  </a:cubicBezTo>
                  <a:cubicBezTo>
                    <a:pt x="66" y="26"/>
                    <a:pt x="65" y="30"/>
                    <a:pt x="62" y="28"/>
                  </a:cubicBezTo>
                  <a:cubicBezTo>
                    <a:pt x="62" y="27"/>
                    <a:pt x="62" y="27"/>
                    <a:pt x="61" y="26"/>
                  </a:cubicBezTo>
                  <a:cubicBezTo>
                    <a:pt x="61" y="27"/>
                    <a:pt x="60" y="25"/>
                    <a:pt x="61" y="27"/>
                  </a:cubicBezTo>
                  <a:cubicBezTo>
                    <a:pt x="61" y="28"/>
                    <a:pt x="62" y="29"/>
                    <a:pt x="62" y="29"/>
                  </a:cubicBezTo>
                  <a:cubicBezTo>
                    <a:pt x="62" y="30"/>
                    <a:pt x="60" y="31"/>
                    <a:pt x="59" y="30"/>
                  </a:cubicBezTo>
                  <a:cubicBezTo>
                    <a:pt x="59" y="30"/>
                    <a:pt x="59" y="31"/>
                    <a:pt x="59" y="31"/>
                  </a:cubicBezTo>
                  <a:cubicBezTo>
                    <a:pt x="59" y="29"/>
                    <a:pt x="58" y="29"/>
                    <a:pt x="57" y="30"/>
                  </a:cubicBezTo>
                  <a:cubicBezTo>
                    <a:pt x="58" y="31"/>
                    <a:pt x="58" y="31"/>
                    <a:pt x="58" y="31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57" y="31"/>
                    <a:pt x="57" y="33"/>
                    <a:pt x="57" y="32"/>
                  </a:cubicBezTo>
                  <a:cubicBezTo>
                    <a:pt x="56" y="31"/>
                    <a:pt x="56" y="31"/>
                    <a:pt x="56" y="31"/>
                  </a:cubicBezTo>
                  <a:cubicBezTo>
                    <a:pt x="56" y="32"/>
                    <a:pt x="55" y="34"/>
                    <a:pt x="54" y="33"/>
                  </a:cubicBezTo>
                  <a:cubicBezTo>
                    <a:pt x="53" y="31"/>
                    <a:pt x="53" y="31"/>
                    <a:pt x="53" y="31"/>
                  </a:cubicBezTo>
                  <a:cubicBezTo>
                    <a:pt x="53" y="31"/>
                    <a:pt x="53" y="33"/>
                    <a:pt x="54" y="33"/>
                  </a:cubicBezTo>
                  <a:cubicBezTo>
                    <a:pt x="52" y="32"/>
                    <a:pt x="51" y="32"/>
                    <a:pt x="51" y="31"/>
                  </a:cubicBezTo>
                  <a:cubicBezTo>
                    <a:pt x="50" y="35"/>
                    <a:pt x="47" y="35"/>
                    <a:pt x="44" y="36"/>
                  </a:cubicBezTo>
                  <a:cubicBezTo>
                    <a:pt x="44" y="35"/>
                    <a:pt x="44" y="35"/>
                    <a:pt x="44" y="35"/>
                  </a:cubicBezTo>
                  <a:cubicBezTo>
                    <a:pt x="44" y="34"/>
                    <a:pt x="44" y="36"/>
                    <a:pt x="44" y="36"/>
                  </a:cubicBezTo>
                  <a:cubicBezTo>
                    <a:pt x="44" y="35"/>
                    <a:pt x="43" y="34"/>
                    <a:pt x="43" y="33"/>
                  </a:cubicBezTo>
                  <a:cubicBezTo>
                    <a:pt x="42" y="32"/>
                    <a:pt x="42" y="34"/>
                    <a:pt x="42" y="35"/>
                  </a:cubicBezTo>
                  <a:cubicBezTo>
                    <a:pt x="42" y="36"/>
                    <a:pt x="42" y="34"/>
                    <a:pt x="42" y="36"/>
                  </a:cubicBezTo>
                  <a:cubicBezTo>
                    <a:pt x="42" y="36"/>
                    <a:pt x="41" y="35"/>
                    <a:pt x="41" y="37"/>
                  </a:cubicBezTo>
                  <a:cubicBezTo>
                    <a:pt x="41" y="36"/>
                    <a:pt x="41" y="35"/>
                    <a:pt x="41" y="34"/>
                  </a:cubicBezTo>
                  <a:cubicBezTo>
                    <a:pt x="40" y="35"/>
                    <a:pt x="40" y="35"/>
                    <a:pt x="40" y="35"/>
                  </a:cubicBezTo>
                  <a:cubicBezTo>
                    <a:pt x="40" y="33"/>
                    <a:pt x="42" y="31"/>
                    <a:pt x="41" y="28"/>
                  </a:cubicBezTo>
                  <a:cubicBezTo>
                    <a:pt x="40" y="29"/>
                    <a:pt x="40" y="29"/>
                    <a:pt x="40" y="29"/>
                  </a:cubicBezTo>
                  <a:cubicBezTo>
                    <a:pt x="40" y="27"/>
                    <a:pt x="41" y="27"/>
                    <a:pt x="40" y="26"/>
                  </a:cubicBezTo>
                  <a:cubicBezTo>
                    <a:pt x="40" y="27"/>
                    <a:pt x="39" y="30"/>
                    <a:pt x="40" y="30"/>
                  </a:cubicBezTo>
                  <a:cubicBezTo>
                    <a:pt x="39" y="31"/>
                    <a:pt x="40" y="35"/>
                    <a:pt x="39" y="34"/>
                  </a:cubicBezTo>
                  <a:cubicBezTo>
                    <a:pt x="38" y="33"/>
                    <a:pt x="40" y="34"/>
                    <a:pt x="39" y="33"/>
                  </a:cubicBezTo>
                  <a:cubicBezTo>
                    <a:pt x="39" y="31"/>
                    <a:pt x="38" y="34"/>
                    <a:pt x="38" y="33"/>
                  </a:cubicBezTo>
                  <a:cubicBezTo>
                    <a:pt x="38" y="34"/>
                    <a:pt x="38" y="36"/>
                    <a:pt x="38" y="36"/>
                  </a:cubicBezTo>
                  <a:cubicBezTo>
                    <a:pt x="37" y="35"/>
                    <a:pt x="38" y="34"/>
                    <a:pt x="37" y="34"/>
                  </a:cubicBezTo>
                  <a:cubicBezTo>
                    <a:pt x="37" y="35"/>
                    <a:pt x="36" y="36"/>
                    <a:pt x="37" y="37"/>
                  </a:cubicBezTo>
                  <a:cubicBezTo>
                    <a:pt x="37" y="39"/>
                    <a:pt x="36" y="36"/>
                    <a:pt x="35" y="38"/>
                  </a:cubicBezTo>
                  <a:cubicBezTo>
                    <a:pt x="35" y="36"/>
                    <a:pt x="36" y="34"/>
                    <a:pt x="35" y="33"/>
                  </a:cubicBezTo>
                  <a:cubicBezTo>
                    <a:pt x="35" y="35"/>
                    <a:pt x="34" y="35"/>
                    <a:pt x="35" y="38"/>
                  </a:cubicBezTo>
                  <a:cubicBezTo>
                    <a:pt x="34" y="37"/>
                    <a:pt x="34" y="36"/>
                    <a:pt x="35" y="35"/>
                  </a:cubicBezTo>
                  <a:cubicBezTo>
                    <a:pt x="34" y="34"/>
                    <a:pt x="33" y="38"/>
                    <a:pt x="33" y="35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3" y="36"/>
                    <a:pt x="32" y="35"/>
                    <a:pt x="32" y="35"/>
                  </a:cubicBezTo>
                  <a:cubicBezTo>
                    <a:pt x="32" y="35"/>
                    <a:pt x="31" y="37"/>
                    <a:pt x="31" y="34"/>
                  </a:cubicBezTo>
                  <a:cubicBezTo>
                    <a:pt x="31" y="35"/>
                    <a:pt x="30" y="34"/>
                    <a:pt x="30" y="36"/>
                  </a:cubicBezTo>
                  <a:cubicBezTo>
                    <a:pt x="31" y="37"/>
                    <a:pt x="31" y="35"/>
                    <a:pt x="31" y="37"/>
                  </a:cubicBezTo>
                  <a:cubicBezTo>
                    <a:pt x="31" y="35"/>
                    <a:pt x="30" y="37"/>
                    <a:pt x="30" y="38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29" y="37"/>
                    <a:pt x="29" y="37"/>
                    <a:pt x="29" y="38"/>
                  </a:cubicBezTo>
                  <a:cubicBezTo>
                    <a:pt x="29" y="38"/>
                    <a:pt x="29" y="37"/>
                    <a:pt x="29" y="37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27" y="39"/>
                    <a:pt x="28" y="36"/>
                    <a:pt x="27" y="36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28" y="35"/>
                    <a:pt x="28" y="34"/>
                    <a:pt x="27" y="34"/>
                  </a:cubicBezTo>
                  <a:cubicBezTo>
                    <a:pt x="27" y="35"/>
                    <a:pt x="26" y="37"/>
                    <a:pt x="26" y="38"/>
                  </a:cubicBezTo>
                  <a:cubicBezTo>
                    <a:pt x="26" y="39"/>
                    <a:pt x="26" y="37"/>
                    <a:pt x="25" y="38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6" y="36"/>
                    <a:pt x="26" y="34"/>
                    <a:pt x="25" y="34"/>
                  </a:cubicBezTo>
                  <a:cubicBezTo>
                    <a:pt x="25" y="35"/>
                    <a:pt x="24" y="36"/>
                    <a:pt x="25" y="37"/>
                  </a:cubicBezTo>
                  <a:cubicBezTo>
                    <a:pt x="24" y="37"/>
                    <a:pt x="24" y="36"/>
                    <a:pt x="24" y="35"/>
                  </a:cubicBezTo>
                  <a:cubicBezTo>
                    <a:pt x="23" y="36"/>
                    <a:pt x="24" y="37"/>
                    <a:pt x="23" y="37"/>
                  </a:cubicBezTo>
                  <a:cubicBezTo>
                    <a:pt x="23" y="37"/>
                    <a:pt x="22" y="35"/>
                    <a:pt x="22" y="34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4" y="30"/>
                    <a:pt x="23" y="30"/>
                    <a:pt x="23" y="29"/>
                  </a:cubicBezTo>
                  <a:cubicBezTo>
                    <a:pt x="23" y="28"/>
                    <a:pt x="22" y="29"/>
                    <a:pt x="22" y="29"/>
                  </a:cubicBezTo>
                  <a:cubicBezTo>
                    <a:pt x="23" y="32"/>
                    <a:pt x="20" y="33"/>
                    <a:pt x="20" y="36"/>
                  </a:cubicBezTo>
                  <a:cubicBezTo>
                    <a:pt x="19" y="36"/>
                    <a:pt x="21" y="29"/>
                    <a:pt x="18" y="33"/>
                  </a:cubicBezTo>
                  <a:cubicBezTo>
                    <a:pt x="19" y="34"/>
                    <a:pt x="17" y="36"/>
                    <a:pt x="18" y="35"/>
                  </a:cubicBezTo>
                  <a:cubicBezTo>
                    <a:pt x="18" y="35"/>
                    <a:pt x="17" y="37"/>
                    <a:pt x="17" y="36"/>
                  </a:cubicBezTo>
                  <a:cubicBezTo>
                    <a:pt x="17" y="35"/>
                    <a:pt x="16" y="33"/>
                    <a:pt x="18" y="32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32"/>
                    <a:pt x="19" y="30"/>
                    <a:pt x="18" y="30"/>
                  </a:cubicBezTo>
                  <a:cubicBezTo>
                    <a:pt x="18" y="30"/>
                    <a:pt x="17" y="30"/>
                    <a:pt x="17" y="31"/>
                  </a:cubicBezTo>
                  <a:cubicBezTo>
                    <a:pt x="16" y="33"/>
                    <a:pt x="18" y="31"/>
                    <a:pt x="17" y="33"/>
                  </a:cubicBezTo>
                  <a:cubicBezTo>
                    <a:pt x="16" y="33"/>
                    <a:pt x="16" y="31"/>
                    <a:pt x="15" y="33"/>
                  </a:cubicBezTo>
                  <a:cubicBezTo>
                    <a:pt x="16" y="33"/>
                    <a:pt x="16" y="35"/>
                    <a:pt x="15" y="3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4" y="34"/>
                    <a:pt x="14" y="37"/>
                    <a:pt x="13" y="36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3" y="32"/>
                    <a:pt x="14" y="35"/>
                    <a:pt x="15" y="33"/>
                  </a:cubicBezTo>
                  <a:cubicBezTo>
                    <a:pt x="14" y="32"/>
                    <a:pt x="13" y="33"/>
                    <a:pt x="13" y="33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3" y="32"/>
                    <a:pt x="14" y="28"/>
                    <a:pt x="12" y="30"/>
                  </a:cubicBezTo>
                  <a:cubicBezTo>
                    <a:pt x="12" y="31"/>
                    <a:pt x="12" y="31"/>
                    <a:pt x="12" y="32"/>
                  </a:cubicBezTo>
                  <a:cubicBezTo>
                    <a:pt x="10" y="32"/>
                    <a:pt x="9" y="33"/>
                    <a:pt x="9" y="32"/>
                  </a:cubicBezTo>
                  <a:cubicBezTo>
                    <a:pt x="10" y="31"/>
                    <a:pt x="7" y="31"/>
                    <a:pt x="9" y="30"/>
                  </a:cubicBezTo>
                  <a:cubicBezTo>
                    <a:pt x="9" y="31"/>
                    <a:pt x="11" y="32"/>
                    <a:pt x="12" y="30"/>
                  </a:cubicBezTo>
                  <a:cubicBezTo>
                    <a:pt x="12" y="28"/>
                    <a:pt x="13" y="31"/>
                    <a:pt x="14" y="29"/>
                  </a:cubicBezTo>
                  <a:cubicBezTo>
                    <a:pt x="13" y="28"/>
                    <a:pt x="14" y="26"/>
                    <a:pt x="14" y="25"/>
                  </a:cubicBezTo>
                  <a:cubicBezTo>
                    <a:pt x="14" y="24"/>
                    <a:pt x="14" y="25"/>
                    <a:pt x="13" y="25"/>
                  </a:cubicBezTo>
                  <a:cubicBezTo>
                    <a:pt x="13" y="27"/>
                    <a:pt x="13" y="27"/>
                    <a:pt x="12" y="28"/>
                  </a:cubicBezTo>
                  <a:cubicBezTo>
                    <a:pt x="12" y="27"/>
                    <a:pt x="10" y="28"/>
                    <a:pt x="9" y="29"/>
                  </a:cubicBezTo>
                  <a:cubicBezTo>
                    <a:pt x="9" y="28"/>
                    <a:pt x="10" y="26"/>
                    <a:pt x="10" y="27"/>
                  </a:cubicBezTo>
                  <a:cubicBezTo>
                    <a:pt x="9" y="26"/>
                    <a:pt x="8" y="25"/>
                    <a:pt x="7" y="24"/>
                  </a:cubicBezTo>
                  <a:cubicBezTo>
                    <a:pt x="6" y="27"/>
                    <a:pt x="5" y="24"/>
                    <a:pt x="5" y="26"/>
                  </a:cubicBezTo>
                  <a:cubicBezTo>
                    <a:pt x="5" y="27"/>
                    <a:pt x="5" y="29"/>
                    <a:pt x="4" y="29"/>
                  </a:cubicBezTo>
                  <a:cubicBezTo>
                    <a:pt x="3" y="29"/>
                    <a:pt x="4" y="28"/>
                    <a:pt x="4" y="28"/>
                  </a:cubicBezTo>
                  <a:cubicBezTo>
                    <a:pt x="3" y="29"/>
                    <a:pt x="5" y="26"/>
                    <a:pt x="3" y="27"/>
                  </a:cubicBezTo>
                  <a:cubicBezTo>
                    <a:pt x="5" y="27"/>
                    <a:pt x="5" y="25"/>
                    <a:pt x="6" y="23"/>
                  </a:cubicBezTo>
                  <a:cubicBezTo>
                    <a:pt x="5" y="24"/>
                    <a:pt x="7" y="22"/>
                    <a:pt x="7" y="22"/>
                  </a:cubicBezTo>
                  <a:cubicBezTo>
                    <a:pt x="5" y="22"/>
                    <a:pt x="4" y="22"/>
                    <a:pt x="3" y="21"/>
                  </a:cubicBezTo>
                  <a:cubicBezTo>
                    <a:pt x="3" y="19"/>
                    <a:pt x="1" y="18"/>
                    <a:pt x="0" y="17"/>
                  </a:cubicBezTo>
                  <a:cubicBezTo>
                    <a:pt x="1" y="16"/>
                    <a:pt x="3" y="16"/>
                    <a:pt x="3" y="15"/>
                  </a:cubicBezTo>
                  <a:cubicBezTo>
                    <a:pt x="3" y="14"/>
                    <a:pt x="1" y="16"/>
                    <a:pt x="1" y="15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1" y="15"/>
                    <a:pt x="3" y="13"/>
                    <a:pt x="0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3" y="12"/>
                    <a:pt x="2" y="12"/>
                    <a:pt x="2" y="12"/>
                  </a:cubicBezTo>
                  <a:cubicBezTo>
                    <a:pt x="2" y="12"/>
                    <a:pt x="3" y="12"/>
                    <a:pt x="4" y="12"/>
                  </a:cubicBezTo>
                  <a:cubicBezTo>
                    <a:pt x="5" y="11"/>
                    <a:pt x="3" y="11"/>
                    <a:pt x="3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9"/>
                    <a:pt x="2" y="9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8"/>
                    <a:pt x="5" y="7"/>
                    <a:pt x="4" y="7"/>
                  </a:cubicBezTo>
                  <a:cubicBezTo>
                    <a:pt x="7" y="9"/>
                    <a:pt x="7" y="9"/>
                    <a:pt x="7" y="9"/>
                  </a:cubicBezTo>
                  <a:cubicBezTo>
                    <a:pt x="6" y="9"/>
                    <a:pt x="5" y="8"/>
                    <a:pt x="4" y="8"/>
                  </a:cubicBezTo>
                  <a:cubicBezTo>
                    <a:pt x="3" y="8"/>
                    <a:pt x="3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6" y="9"/>
                    <a:pt x="5" y="9"/>
                    <a:pt x="6" y="10"/>
                  </a:cubicBezTo>
                  <a:cubicBezTo>
                    <a:pt x="6" y="9"/>
                    <a:pt x="7" y="9"/>
                    <a:pt x="6" y="9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7" y="10"/>
                    <a:pt x="6" y="10"/>
                    <a:pt x="6" y="10"/>
                  </a:cubicBezTo>
                  <a:cubicBezTo>
                    <a:pt x="7" y="10"/>
                    <a:pt x="8" y="11"/>
                    <a:pt x="8" y="11"/>
                  </a:cubicBezTo>
                  <a:cubicBezTo>
                    <a:pt x="6" y="12"/>
                    <a:pt x="9" y="12"/>
                    <a:pt x="8" y="13"/>
                  </a:cubicBezTo>
                  <a:cubicBezTo>
                    <a:pt x="7" y="13"/>
                    <a:pt x="5" y="13"/>
                    <a:pt x="5" y="12"/>
                  </a:cubicBezTo>
                  <a:cubicBezTo>
                    <a:pt x="4" y="13"/>
                    <a:pt x="5" y="13"/>
                    <a:pt x="4" y="14"/>
                  </a:cubicBezTo>
                  <a:cubicBezTo>
                    <a:pt x="5" y="14"/>
                    <a:pt x="7" y="13"/>
                    <a:pt x="8" y="1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8" y="14"/>
                    <a:pt x="9" y="13"/>
                    <a:pt x="9" y="14"/>
                  </a:cubicBezTo>
                  <a:cubicBezTo>
                    <a:pt x="9" y="15"/>
                    <a:pt x="10" y="16"/>
                    <a:pt x="10" y="16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2" y="16"/>
                    <a:pt x="11" y="18"/>
                    <a:pt x="13" y="17"/>
                  </a:cubicBezTo>
                  <a:cubicBezTo>
                    <a:pt x="13" y="18"/>
                    <a:pt x="15" y="17"/>
                    <a:pt x="15" y="19"/>
                  </a:cubicBezTo>
                  <a:cubicBezTo>
                    <a:pt x="17" y="19"/>
                    <a:pt x="19" y="19"/>
                    <a:pt x="21" y="20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21" y="20"/>
                    <a:pt x="20" y="22"/>
                    <a:pt x="21" y="22"/>
                  </a:cubicBezTo>
                  <a:cubicBezTo>
                    <a:pt x="21" y="21"/>
                    <a:pt x="22" y="21"/>
                    <a:pt x="22" y="20"/>
                  </a:cubicBezTo>
                  <a:cubicBezTo>
                    <a:pt x="23" y="21"/>
                    <a:pt x="24" y="20"/>
                    <a:pt x="25" y="19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6" y="18"/>
                    <a:pt x="27" y="20"/>
                    <a:pt x="28" y="20"/>
                  </a:cubicBezTo>
                  <a:cubicBezTo>
                    <a:pt x="28" y="21"/>
                    <a:pt x="29" y="22"/>
                    <a:pt x="29" y="22"/>
                  </a:cubicBezTo>
                  <a:cubicBezTo>
                    <a:pt x="30" y="20"/>
                    <a:pt x="30" y="20"/>
                    <a:pt x="31" y="19"/>
                  </a:cubicBezTo>
                  <a:cubicBezTo>
                    <a:pt x="32" y="19"/>
                    <a:pt x="33" y="19"/>
                    <a:pt x="33" y="20"/>
                  </a:cubicBezTo>
                  <a:cubicBezTo>
                    <a:pt x="36" y="18"/>
                    <a:pt x="38" y="19"/>
                    <a:pt x="41" y="17"/>
                  </a:cubicBezTo>
                  <a:cubicBezTo>
                    <a:pt x="41" y="19"/>
                    <a:pt x="41" y="19"/>
                    <a:pt x="41" y="19"/>
                  </a:cubicBezTo>
                  <a:cubicBezTo>
                    <a:pt x="43" y="15"/>
                    <a:pt x="46" y="18"/>
                    <a:pt x="48" y="16"/>
                  </a:cubicBezTo>
                  <a:cubicBezTo>
                    <a:pt x="48" y="18"/>
                    <a:pt x="48" y="18"/>
                    <a:pt x="48" y="18"/>
                  </a:cubicBezTo>
                  <a:cubicBezTo>
                    <a:pt x="49" y="19"/>
                    <a:pt x="50" y="17"/>
                    <a:pt x="49" y="15"/>
                  </a:cubicBezTo>
                  <a:cubicBezTo>
                    <a:pt x="50" y="16"/>
                    <a:pt x="50" y="14"/>
                    <a:pt x="51" y="16"/>
                  </a:cubicBezTo>
                  <a:cubicBezTo>
                    <a:pt x="52" y="16"/>
                    <a:pt x="52" y="14"/>
                    <a:pt x="52" y="14"/>
                  </a:cubicBezTo>
                  <a:cubicBezTo>
                    <a:pt x="53" y="14"/>
                    <a:pt x="54" y="14"/>
                    <a:pt x="54" y="13"/>
                  </a:cubicBezTo>
                  <a:cubicBezTo>
                    <a:pt x="54" y="13"/>
                    <a:pt x="54" y="13"/>
                    <a:pt x="54" y="13"/>
                  </a:cubicBezTo>
                  <a:cubicBezTo>
                    <a:pt x="54" y="14"/>
                    <a:pt x="55" y="15"/>
                    <a:pt x="55" y="15"/>
                  </a:cubicBezTo>
                  <a:cubicBezTo>
                    <a:pt x="55" y="14"/>
                    <a:pt x="57" y="15"/>
                    <a:pt x="55" y="12"/>
                  </a:cubicBezTo>
                  <a:cubicBezTo>
                    <a:pt x="56" y="13"/>
                    <a:pt x="56" y="10"/>
                    <a:pt x="58" y="12"/>
                  </a:cubicBezTo>
                  <a:cubicBezTo>
                    <a:pt x="57" y="11"/>
                    <a:pt x="57" y="11"/>
                    <a:pt x="57" y="10"/>
                  </a:cubicBezTo>
                  <a:cubicBezTo>
                    <a:pt x="57" y="11"/>
                    <a:pt x="58" y="10"/>
                    <a:pt x="58" y="11"/>
                  </a:cubicBezTo>
                  <a:cubicBezTo>
                    <a:pt x="59" y="11"/>
                    <a:pt x="58" y="11"/>
                    <a:pt x="59" y="11"/>
                  </a:cubicBezTo>
                  <a:cubicBezTo>
                    <a:pt x="59" y="11"/>
                    <a:pt x="59" y="11"/>
                    <a:pt x="59" y="11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3" y="17"/>
                    <a:pt x="56" y="0"/>
                    <a:pt x="66" y="24"/>
                  </a:cubicBezTo>
                  <a:cubicBezTo>
                    <a:pt x="66" y="24"/>
                    <a:pt x="66" y="24"/>
                    <a:pt x="66" y="24"/>
                  </a:cubicBezTo>
                  <a:cubicBezTo>
                    <a:pt x="66" y="24"/>
                    <a:pt x="66" y="24"/>
                    <a:pt x="66" y="24"/>
                  </a:cubicBezTo>
                  <a:cubicBezTo>
                    <a:pt x="65" y="24"/>
                    <a:pt x="65" y="24"/>
                    <a:pt x="65" y="24"/>
                  </a:cubicBezTo>
                  <a:cubicBezTo>
                    <a:pt x="65" y="23"/>
                    <a:pt x="64" y="23"/>
                    <a:pt x="63" y="23"/>
                  </a:cubicBezTo>
                  <a:cubicBezTo>
                    <a:pt x="61" y="24"/>
                    <a:pt x="59" y="25"/>
                    <a:pt x="57" y="25"/>
                  </a:cubicBezTo>
                  <a:cubicBezTo>
                    <a:pt x="57" y="25"/>
                    <a:pt x="57" y="25"/>
                    <a:pt x="57" y="25"/>
                  </a:cubicBezTo>
                  <a:cubicBezTo>
                    <a:pt x="57" y="27"/>
                    <a:pt x="54" y="24"/>
                    <a:pt x="55" y="27"/>
                  </a:cubicBezTo>
                  <a:cubicBezTo>
                    <a:pt x="55" y="26"/>
                    <a:pt x="55" y="27"/>
                    <a:pt x="54" y="26"/>
                  </a:cubicBezTo>
                  <a:cubicBezTo>
                    <a:pt x="55" y="27"/>
                    <a:pt x="52" y="26"/>
                    <a:pt x="52" y="28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1" y="27"/>
                    <a:pt x="51" y="29"/>
                    <a:pt x="50" y="29"/>
                  </a:cubicBezTo>
                  <a:cubicBezTo>
                    <a:pt x="50" y="29"/>
                    <a:pt x="50" y="28"/>
                    <a:pt x="49" y="28"/>
                  </a:cubicBezTo>
                  <a:cubicBezTo>
                    <a:pt x="48" y="27"/>
                    <a:pt x="50" y="30"/>
                    <a:pt x="48" y="28"/>
                  </a:cubicBezTo>
                  <a:cubicBezTo>
                    <a:pt x="48" y="29"/>
                    <a:pt x="49" y="30"/>
                    <a:pt x="49" y="29"/>
                  </a:cubicBezTo>
                  <a:cubicBezTo>
                    <a:pt x="47" y="30"/>
                    <a:pt x="47" y="34"/>
                    <a:pt x="46" y="36"/>
                  </a:cubicBezTo>
                  <a:cubicBezTo>
                    <a:pt x="43" y="37"/>
                    <a:pt x="42" y="34"/>
                    <a:pt x="43" y="36"/>
                  </a:cubicBezTo>
                  <a:cubicBezTo>
                    <a:pt x="42" y="36"/>
                    <a:pt x="44" y="37"/>
                    <a:pt x="43" y="36"/>
                  </a:cubicBezTo>
                  <a:cubicBezTo>
                    <a:pt x="43" y="37"/>
                    <a:pt x="40" y="36"/>
                    <a:pt x="41" y="37"/>
                  </a:cubicBezTo>
                  <a:cubicBezTo>
                    <a:pt x="42" y="37"/>
                    <a:pt x="42" y="37"/>
                    <a:pt x="43" y="38"/>
                  </a:cubicBezTo>
                  <a:cubicBezTo>
                    <a:pt x="41" y="39"/>
                    <a:pt x="39" y="38"/>
                    <a:pt x="40" y="40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41" y="41"/>
                    <a:pt x="39" y="42"/>
                    <a:pt x="42" y="44"/>
                  </a:cubicBezTo>
                  <a:cubicBezTo>
                    <a:pt x="40" y="50"/>
                    <a:pt x="40" y="56"/>
                    <a:pt x="38" y="62"/>
                  </a:cubicBezTo>
                  <a:cubicBezTo>
                    <a:pt x="36" y="68"/>
                    <a:pt x="36" y="74"/>
                    <a:pt x="34" y="80"/>
                  </a:cubicBezTo>
                  <a:cubicBezTo>
                    <a:pt x="31" y="81"/>
                    <a:pt x="31" y="82"/>
                    <a:pt x="32" y="83"/>
                  </a:cubicBezTo>
                  <a:cubicBezTo>
                    <a:pt x="31" y="83"/>
                    <a:pt x="31" y="83"/>
                    <a:pt x="31" y="83"/>
                  </a:cubicBezTo>
                  <a:cubicBezTo>
                    <a:pt x="33" y="84"/>
                    <a:pt x="31" y="84"/>
                    <a:pt x="33" y="85"/>
                  </a:cubicBezTo>
                  <a:cubicBezTo>
                    <a:pt x="32" y="87"/>
                    <a:pt x="32" y="89"/>
                    <a:pt x="32" y="92"/>
                  </a:cubicBezTo>
                  <a:cubicBezTo>
                    <a:pt x="32" y="91"/>
                    <a:pt x="30" y="91"/>
                    <a:pt x="31" y="92"/>
                  </a:cubicBezTo>
                  <a:cubicBezTo>
                    <a:pt x="32" y="92"/>
                    <a:pt x="32" y="92"/>
                    <a:pt x="32" y="92"/>
                  </a:cubicBezTo>
                  <a:cubicBezTo>
                    <a:pt x="31" y="92"/>
                    <a:pt x="31" y="92"/>
                    <a:pt x="31" y="92"/>
                  </a:cubicBezTo>
                  <a:cubicBezTo>
                    <a:pt x="31" y="93"/>
                    <a:pt x="32" y="93"/>
                    <a:pt x="33" y="93"/>
                  </a:cubicBezTo>
                  <a:cubicBezTo>
                    <a:pt x="34" y="99"/>
                    <a:pt x="30" y="105"/>
                    <a:pt x="30" y="111"/>
                  </a:cubicBezTo>
                  <a:cubicBezTo>
                    <a:pt x="29" y="112"/>
                    <a:pt x="30" y="115"/>
                    <a:pt x="30" y="116"/>
                  </a:cubicBezTo>
                  <a:cubicBezTo>
                    <a:pt x="27" y="121"/>
                    <a:pt x="25" y="125"/>
                    <a:pt x="27" y="130"/>
                  </a:cubicBezTo>
                  <a:cubicBezTo>
                    <a:pt x="27" y="130"/>
                    <a:pt x="21" y="129"/>
                    <a:pt x="20" y="1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31"/>
            <p:cNvSpPr>
              <a:spLocks/>
            </p:cNvSpPr>
            <p:nvPr/>
          </p:nvSpPr>
          <p:spPr bwMode="auto">
            <a:xfrm>
              <a:off x="9253538" y="2632076"/>
              <a:ext cx="11112" cy="0"/>
            </a:xfrm>
            <a:custGeom>
              <a:avLst/>
              <a:gdLst>
                <a:gd name="T0" fmla="*/ 3 w 3"/>
                <a:gd name="T1" fmla="*/ 0 w 3"/>
                <a:gd name="T2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cubicBezTo>
                    <a:pt x="2" y="0"/>
                    <a:pt x="2" y="0"/>
                    <a:pt x="0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32"/>
            <p:cNvSpPr>
              <a:spLocks/>
            </p:cNvSpPr>
            <p:nvPr/>
          </p:nvSpPr>
          <p:spPr bwMode="auto">
            <a:xfrm>
              <a:off x="9245600" y="2698751"/>
              <a:ext cx="4762" cy="4763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1 h 1"/>
                <a:gd name="T4" fmla="*/ 0 w 1"/>
                <a:gd name="T5" fmla="*/ 0 h 1"/>
                <a:gd name="T6" fmla="*/ 1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1"/>
                  </a:cubicBezTo>
                  <a:cubicBezTo>
                    <a:pt x="1" y="0"/>
                    <a:pt x="0" y="1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33"/>
            <p:cNvSpPr>
              <a:spLocks/>
            </p:cNvSpPr>
            <p:nvPr/>
          </p:nvSpPr>
          <p:spPr bwMode="auto">
            <a:xfrm>
              <a:off x="9258300" y="2709863"/>
              <a:ext cx="6350" cy="4763"/>
            </a:xfrm>
            <a:custGeom>
              <a:avLst/>
              <a:gdLst>
                <a:gd name="T0" fmla="*/ 2 w 2"/>
                <a:gd name="T1" fmla="*/ 0 h 1"/>
                <a:gd name="T2" fmla="*/ 0 w 2"/>
                <a:gd name="T3" fmla="*/ 1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2" y="1"/>
                    <a:pt x="0" y="1"/>
                    <a:pt x="0" y="1"/>
                  </a:cubicBez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34"/>
            <p:cNvSpPr>
              <a:spLocks/>
            </p:cNvSpPr>
            <p:nvPr/>
          </p:nvSpPr>
          <p:spPr bwMode="auto">
            <a:xfrm>
              <a:off x="9272588" y="2733676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1"/>
                    <a:pt x="0" y="0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35"/>
            <p:cNvSpPr>
              <a:spLocks/>
            </p:cNvSpPr>
            <p:nvPr/>
          </p:nvSpPr>
          <p:spPr bwMode="auto">
            <a:xfrm>
              <a:off x="9275763" y="2725738"/>
              <a:ext cx="7937" cy="3175"/>
            </a:xfrm>
            <a:custGeom>
              <a:avLst/>
              <a:gdLst>
                <a:gd name="T0" fmla="*/ 1 w 2"/>
                <a:gd name="T1" fmla="*/ 0 h 1"/>
                <a:gd name="T2" fmla="*/ 1 w 2"/>
                <a:gd name="T3" fmla="*/ 1 h 1"/>
                <a:gd name="T4" fmla="*/ 1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1" y="0"/>
                    <a:pt x="1" y="0"/>
                    <a:pt x="1" y="1"/>
                  </a:cubicBezTo>
                  <a:cubicBezTo>
                    <a:pt x="2" y="0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36"/>
            <p:cNvSpPr>
              <a:spLocks/>
            </p:cNvSpPr>
            <p:nvPr/>
          </p:nvSpPr>
          <p:spPr bwMode="auto">
            <a:xfrm>
              <a:off x="9310688" y="2740026"/>
              <a:ext cx="6350" cy="7938"/>
            </a:xfrm>
            <a:custGeom>
              <a:avLst/>
              <a:gdLst>
                <a:gd name="T0" fmla="*/ 1 w 2"/>
                <a:gd name="T1" fmla="*/ 1 h 2"/>
                <a:gd name="T2" fmla="*/ 2 w 2"/>
                <a:gd name="T3" fmla="*/ 1 h 2"/>
                <a:gd name="T4" fmla="*/ 1 w 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1"/>
                  </a:moveTo>
                  <a:cubicBezTo>
                    <a:pt x="1" y="1"/>
                    <a:pt x="2" y="0"/>
                    <a:pt x="2" y="1"/>
                  </a:cubicBezTo>
                  <a:cubicBezTo>
                    <a:pt x="1" y="0"/>
                    <a:pt x="0" y="2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37"/>
            <p:cNvSpPr>
              <a:spLocks/>
            </p:cNvSpPr>
            <p:nvPr/>
          </p:nvSpPr>
          <p:spPr bwMode="auto">
            <a:xfrm>
              <a:off x="9329738" y="2740026"/>
              <a:ext cx="3175" cy="4763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0 w 1"/>
                <a:gd name="T5" fmla="*/ 1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0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Freeform 38"/>
            <p:cNvSpPr>
              <a:spLocks/>
            </p:cNvSpPr>
            <p:nvPr/>
          </p:nvSpPr>
          <p:spPr bwMode="auto">
            <a:xfrm>
              <a:off x="9401175" y="2654301"/>
              <a:ext cx="3175" cy="3175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0 h 2"/>
                <a:gd name="T4" fmla="*/ 2 w 2"/>
                <a:gd name="T5" fmla="*/ 2 h 2"/>
                <a:gd name="T6" fmla="*/ 0 w 2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0" y="0"/>
                  </a:lnTo>
                  <a:lnTo>
                    <a:pt x="2" y="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39"/>
            <p:cNvSpPr>
              <a:spLocks/>
            </p:cNvSpPr>
            <p:nvPr/>
          </p:nvSpPr>
          <p:spPr bwMode="auto">
            <a:xfrm>
              <a:off x="9324975" y="2752726"/>
              <a:ext cx="7937" cy="3175"/>
            </a:xfrm>
            <a:custGeom>
              <a:avLst/>
              <a:gdLst>
                <a:gd name="T0" fmla="*/ 1 w 2"/>
                <a:gd name="T1" fmla="*/ 1 h 1"/>
                <a:gd name="T2" fmla="*/ 0 w 2"/>
                <a:gd name="T3" fmla="*/ 1 h 1"/>
                <a:gd name="T4" fmla="*/ 1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2" y="1"/>
                    <a:pt x="0" y="1"/>
                    <a:pt x="0" y="1"/>
                  </a:cubicBezTo>
                  <a:cubicBezTo>
                    <a:pt x="0" y="0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40"/>
            <p:cNvSpPr>
              <a:spLocks/>
            </p:cNvSpPr>
            <p:nvPr/>
          </p:nvSpPr>
          <p:spPr bwMode="auto">
            <a:xfrm>
              <a:off x="9324975" y="2816226"/>
              <a:ext cx="7937" cy="3175"/>
            </a:xfrm>
            <a:custGeom>
              <a:avLst/>
              <a:gdLst>
                <a:gd name="T0" fmla="*/ 0 w 5"/>
                <a:gd name="T1" fmla="*/ 0 h 2"/>
                <a:gd name="T2" fmla="*/ 0 w 5"/>
                <a:gd name="T3" fmla="*/ 0 h 2"/>
                <a:gd name="T4" fmla="*/ 5 w 5"/>
                <a:gd name="T5" fmla="*/ 2 h 2"/>
                <a:gd name="T6" fmla="*/ 0 w 5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2">
                  <a:moveTo>
                    <a:pt x="0" y="0"/>
                  </a:moveTo>
                  <a:lnTo>
                    <a:pt x="0" y="0"/>
                  </a:lnTo>
                  <a:lnTo>
                    <a:pt x="5" y="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" name="Freeform 41"/>
            <p:cNvSpPr>
              <a:spLocks/>
            </p:cNvSpPr>
            <p:nvPr/>
          </p:nvSpPr>
          <p:spPr bwMode="auto">
            <a:xfrm>
              <a:off x="8912225" y="2943226"/>
              <a:ext cx="0" cy="7938"/>
            </a:xfrm>
            <a:custGeom>
              <a:avLst/>
              <a:gdLst>
                <a:gd name="T0" fmla="*/ 2 h 2"/>
                <a:gd name="T1" fmla="*/ 1 h 2"/>
                <a:gd name="T2" fmla="*/ 2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cubicBezTo>
                    <a:pt x="0" y="1"/>
                    <a:pt x="0" y="0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Freeform 42"/>
            <p:cNvSpPr>
              <a:spLocks/>
            </p:cNvSpPr>
            <p:nvPr/>
          </p:nvSpPr>
          <p:spPr bwMode="auto">
            <a:xfrm>
              <a:off x="8569325" y="2898776"/>
              <a:ext cx="338137" cy="146050"/>
            </a:xfrm>
            <a:custGeom>
              <a:avLst/>
              <a:gdLst>
                <a:gd name="T0" fmla="*/ 9 w 90"/>
                <a:gd name="T1" fmla="*/ 27 h 39"/>
                <a:gd name="T2" fmla="*/ 12 w 90"/>
                <a:gd name="T3" fmla="*/ 26 h 39"/>
                <a:gd name="T4" fmla="*/ 17 w 90"/>
                <a:gd name="T5" fmla="*/ 21 h 39"/>
                <a:gd name="T6" fmla="*/ 19 w 90"/>
                <a:gd name="T7" fmla="*/ 21 h 39"/>
                <a:gd name="T8" fmla="*/ 25 w 90"/>
                <a:gd name="T9" fmla="*/ 21 h 39"/>
                <a:gd name="T10" fmla="*/ 27 w 90"/>
                <a:gd name="T11" fmla="*/ 21 h 39"/>
                <a:gd name="T12" fmla="*/ 30 w 90"/>
                <a:gd name="T13" fmla="*/ 19 h 39"/>
                <a:gd name="T14" fmla="*/ 33 w 90"/>
                <a:gd name="T15" fmla="*/ 19 h 39"/>
                <a:gd name="T16" fmla="*/ 35 w 90"/>
                <a:gd name="T17" fmla="*/ 20 h 39"/>
                <a:gd name="T18" fmla="*/ 36 w 90"/>
                <a:gd name="T19" fmla="*/ 18 h 39"/>
                <a:gd name="T20" fmla="*/ 38 w 90"/>
                <a:gd name="T21" fmla="*/ 15 h 39"/>
                <a:gd name="T22" fmla="*/ 40 w 90"/>
                <a:gd name="T23" fmla="*/ 15 h 39"/>
                <a:gd name="T24" fmla="*/ 42 w 90"/>
                <a:gd name="T25" fmla="*/ 13 h 39"/>
                <a:gd name="T26" fmla="*/ 44 w 90"/>
                <a:gd name="T27" fmla="*/ 14 h 39"/>
                <a:gd name="T28" fmla="*/ 47 w 90"/>
                <a:gd name="T29" fmla="*/ 13 h 39"/>
                <a:gd name="T30" fmla="*/ 50 w 90"/>
                <a:gd name="T31" fmla="*/ 14 h 39"/>
                <a:gd name="T32" fmla="*/ 52 w 90"/>
                <a:gd name="T33" fmla="*/ 12 h 39"/>
                <a:gd name="T34" fmla="*/ 53 w 90"/>
                <a:gd name="T35" fmla="*/ 13 h 39"/>
                <a:gd name="T36" fmla="*/ 54 w 90"/>
                <a:gd name="T37" fmla="*/ 11 h 39"/>
                <a:gd name="T38" fmla="*/ 55 w 90"/>
                <a:gd name="T39" fmla="*/ 11 h 39"/>
                <a:gd name="T40" fmla="*/ 56 w 90"/>
                <a:gd name="T41" fmla="*/ 10 h 39"/>
                <a:gd name="T42" fmla="*/ 60 w 90"/>
                <a:gd name="T43" fmla="*/ 9 h 39"/>
                <a:gd name="T44" fmla="*/ 62 w 90"/>
                <a:gd name="T45" fmla="*/ 9 h 39"/>
                <a:gd name="T46" fmla="*/ 64 w 90"/>
                <a:gd name="T47" fmla="*/ 8 h 39"/>
                <a:gd name="T48" fmla="*/ 68 w 90"/>
                <a:gd name="T49" fmla="*/ 8 h 39"/>
                <a:gd name="T50" fmla="*/ 69 w 90"/>
                <a:gd name="T51" fmla="*/ 12 h 39"/>
                <a:gd name="T52" fmla="*/ 70 w 90"/>
                <a:gd name="T53" fmla="*/ 8 h 39"/>
                <a:gd name="T54" fmla="*/ 70 w 90"/>
                <a:gd name="T55" fmla="*/ 3 h 39"/>
                <a:gd name="T56" fmla="*/ 72 w 90"/>
                <a:gd name="T57" fmla="*/ 4 h 39"/>
                <a:gd name="T58" fmla="*/ 72 w 90"/>
                <a:gd name="T59" fmla="*/ 2 h 39"/>
                <a:gd name="T60" fmla="*/ 73 w 90"/>
                <a:gd name="T61" fmla="*/ 3 h 39"/>
                <a:gd name="T62" fmla="*/ 75 w 90"/>
                <a:gd name="T63" fmla="*/ 7 h 39"/>
                <a:gd name="T64" fmla="*/ 76 w 90"/>
                <a:gd name="T65" fmla="*/ 3 h 39"/>
                <a:gd name="T66" fmla="*/ 77 w 90"/>
                <a:gd name="T67" fmla="*/ 5 h 39"/>
                <a:gd name="T68" fmla="*/ 78 w 90"/>
                <a:gd name="T69" fmla="*/ 2 h 39"/>
                <a:gd name="T70" fmla="*/ 79 w 90"/>
                <a:gd name="T71" fmla="*/ 2 h 39"/>
                <a:gd name="T72" fmla="*/ 80 w 90"/>
                <a:gd name="T73" fmla="*/ 7 h 39"/>
                <a:gd name="T74" fmla="*/ 81 w 90"/>
                <a:gd name="T75" fmla="*/ 3 h 39"/>
                <a:gd name="T76" fmla="*/ 86 w 90"/>
                <a:gd name="T77" fmla="*/ 10 h 39"/>
                <a:gd name="T78" fmla="*/ 87 w 90"/>
                <a:gd name="T79" fmla="*/ 11 h 39"/>
                <a:gd name="T80" fmla="*/ 89 w 90"/>
                <a:gd name="T81" fmla="*/ 10 h 39"/>
                <a:gd name="T82" fmla="*/ 89 w 90"/>
                <a:gd name="T83" fmla="*/ 13 h 39"/>
                <a:gd name="T84" fmla="*/ 87 w 90"/>
                <a:gd name="T85" fmla="*/ 11 h 39"/>
                <a:gd name="T86" fmla="*/ 84 w 90"/>
                <a:gd name="T87" fmla="*/ 17 h 39"/>
                <a:gd name="T88" fmla="*/ 78 w 90"/>
                <a:gd name="T89" fmla="*/ 20 h 39"/>
                <a:gd name="T90" fmla="*/ 71 w 90"/>
                <a:gd name="T91" fmla="*/ 23 h 39"/>
                <a:gd name="T92" fmla="*/ 66 w 90"/>
                <a:gd name="T93" fmla="*/ 25 h 39"/>
                <a:gd name="T94" fmla="*/ 62 w 90"/>
                <a:gd name="T95" fmla="*/ 27 h 39"/>
                <a:gd name="T96" fmla="*/ 53 w 90"/>
                <a:gd name="T97" fmla="*/ 28 h 39"/>
                <a:gd name="T98" fmla="*/ 48 w 90"/>
                <a:gd name="T99" fmla="*/ 27 h 39"/>
                <a:gd name="T100" fmla="*/ 41 w 90"/>
                <a:gd name="T101" fmla="*/ 27 h 39"/>
                <a:gd name="T102" fmla="*/ 22 w 90"/>
                <a:gd name="T103" fmla="*/ 35 h 39"/>
                <a:gd name="T104" fmla="*/ 17 w 90"/>
                <a:gd name="T105" fmla="*/ 35 h 39"/>
                <a:gd name="T106" fmla="*/ 0 w 90"/>
                <a:gd name="T107" fmla="*/ 2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0" h="39">
                  <a:moveTo>
                    <a:pt x="0" y="28"/>
                  </a:moveTo>
                  <a:cubicBezTo>
                    <a:pt x="1" y="24"/>
                    <a:pt x="3" y="28"/>
                    <a:pt x="4" y="25"/>
                  </a:cubicBezTo>
                  <a:cubicBezTo>
                    <a:pt x="4" y="25"/>
                    <a:pt x="4" y="27"/>
                    <a:pt x="4" y="27"/>
                  </a:cubicBezTo>
                  <a:cubicBezTo>
                    <a:pt x="5" y="23"/>
                    <a:pt x="7" y="25"/>
                    <a:pt x="9" y="28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9"/>
                    <a:pt x="9" y="26"/>
                    <a:pt x="9" y="27"/>
                  </a:cubicBezTo>
                  <a:cubicBezTo>
                    <a:pt x="9" y="27"/>
                    <a:pt x="9" y="27"/>
                    <a:pt x="10" y="28"/>
                  </a:cubicBezTo>
                  <a:cubicBezTo>
                    <a:pt x="9" y="26"/>
                    <a:pt x="10" y="27"/>
                    <a:pt x="10" y="26"/>
                  </a:cubicBezTo>
                  <a:cubicBezTo>
                    <a:pt x="10" y="27"/>
                    <a:pt x="10" y="28"/>
                    <a:pt x="10" y="28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3"/>
                    <a:pt x="12" y="27"/>
                    <a:pt x="12" y="25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3" y="23"/>
                    <a:pt x="14" y="24"/>
                    <a:pt x="15" y="23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15" y="23"/>
                    <a:pt x="15" y="23"/>
                    <a:pt x="16" y="22"/>
                  </a:cubicBezTo>
                  <a:cubicBezTo>
                    <a:pt x="16" y="24"/>
                    <a:pt x="16" y="21"/>
                    <a:pt x="16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0"/>
                    <a:pt x="17" y="23"/>
                    <a:pt x="17" y="21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0"/>
                    <a:pt x="18" y="23"/>
                    <a:pt x="18" y="22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1"/>
                    <a:pt x="18" y="22"/>
                    <a:pt x="18" y="22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9" y="21"/>
                    <a:pt x="19" y="23"/>
                    <a:pt x="19" y="21"/>
                  </a:cubicBezTo>
                  <a:cubicBezTo>
                    <a:pt x="19" y="22"/>
                    <a:pt x="19" y="21"/>
                    <a:pt x="19" y="24"/>
                  </a:cubicBezTo>
                  <a:cubicBezTo>
                    <a:pt x="20" y="21"/>
                    <a:pt x="22" y="22"/>
                    <a:pt x="23" y="21"/>
                  </a:cubicBezTo>
                  <a:cubicBezTo>
                    <a:pt x="24" y="23"/>
                    <a:pt x="24" y="23"/>
                    <a:pt x="24" y="23"/>
                  </a:cubicBezTo>
                  <a:cubicBezTo>
                    <a:pt x="24" y="23"/>
                    <a:pt x="24" y="23"/>
                    <a:pt x="24" y="22"/>
                  </a:cubicBezTo>
                  <a:cubicBezTo>
                    <a:pt x="24" y="22"/>
                    <a:pt x="24" y="23"/>
                    <a:pt x="25" y="23"/>
                  </a:cubicBezTo>
                  <a:cubicBezTo>
                    <a:pt x="25" y="23"/>
                    <a:pt x="25" y="21"/>
                    <a:pt x="25" y="21"/>
                  </a:cubicBezTo>
                  <a:cubicBezTo>
                    <a:pt x="25" y="23"/>
                    <a:pt x="25" y="23"/>
                    <a:pt x="25" y="23"/>
                  </a:cubicBezTo>
                  <a:cubicBezTo>
                    <a:pt x="25" y="22"/>
                    <a:pt x="26" y="22"/>
                    <a:pt x="26" y="21"/>
                  </a:cubicBezTo>
                  <a:cubicBezTo>
                    <a:pt x="26" y="22"/>
                    <a:pt x="26" y="22"/>
                    <a:pt x="26" y="22"/>
                  </a:cubicBezTo>
                  <a:cubicBezTo>
                    <a:pt x="26" y="21"/>
                    <a:pt x="26" y="23"/>
                    <a:pt x="27" y="22"/>
                  </a:cubicBezTo>
                  <a:cubicBezTo>
                    <a:pt x="27" y="23"/>
                    <a:pt x="27" y="23"/>
                    <a:pt x="27" y="23"/>
                  </a:cubicBezTo>
                  <a:cubicBezTo>
                    <a:pt x="27" y="24"/>
                    <a:pt x="26" y="20"/>
                    <a:pt x="27" y="21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27" y="20"/>
                    <a:pt x="28" y="21"/>
                    <a:pt x="28" y="20"/>
                  </a:cubicBezTo>
                  <a:cubicBezTo>
                    <a:pt x="28" y="21"/>
                    <a:pt x="28" y="21"/>
                    <a:pt x="28" y="21"/>
                  </a:cubicBezTo>
                  <a:cubicBezTo>
                    <a:pt x="28" y="20"/>
                    <a:pt x="29" y="21"/>
                    <a:pt x="29" y="20"/>
                  </a:cubicBezTo>
                  <a:cubicBezTo>
                    <a:pt x="29" y="20"/>
                    <a:pt x="30" y="23"/>
                    <a:pt x="30" y="22"/>
                  </a:cubicBezTo>
                  <a:cubicBezTo>
                    <a:pt x="30" y="20"/>
                    <a:pt x="30" y="21"/>
                    <a:pt x="30" y="19"/>
                  </a:cubicBezTo>
                  <a:cubicBezTo>
                    <a:pt x="30" y="19"/>
                    <a:pt x="31" y="20"/>
                    <a:pt x="31" y="19"/>
                  </a:cubicBezTo>
                  <a:cubicBezTo>
                    <a:pt x="31" y="20"/>
                    <a:pt x="32" y="22"/>
                    <a:pt x="31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2" y="24"/>
                    <a:pt x="32" y="23"/>
                    <a:pt x="32" y="24"/>
                  </a:cubicBezTo>
                  <a:cubicBezTo>
                    <a:pt x="32" y="24"/>
                    <a:pt x="32" y="23"/>
                    <a:pt x="32" y="23"/>
                  </a:cubicBezTo>
                  <a:cubicBezTo>
                    <a:pt x="32" y="22"/>
                    <a:pt x="32" y="19"/>
                    <a:pt x="33" y="19"/>
                  </a:cubicBezTo>
                  <a:cubicBezTo>
                    <a:pt x="33" y="20"/>
                    <a:pt x="33" y="22"/>
                    <a:pt x="33" y="22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3" y="17"/>
                    <a:pt x="33" y="19"/>
                    <a:pt x="34" y="19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4" y="18"/>
                    <a:pt x="34" y="17"/>
                    <a:pt x="34" y="19"/>
                  </a:cubicBezTo>
                  <a:cubicBezTo>
                    <a:pt x="35" y="20"/>
                    <a:pt x="34" y="19"/>
                    <a:pt x="35" y="20"/>
                  </a:cubicBezTo>
                  <a:cubicBezTo>
                    <a:pt x="35" y="20"/>
                    <a:pt x="35" y="19"/>
                    <a:pt x="35" y="19"/>
                  </a:cubicBezTo>
                  <a:cubicBezTo>
                    <a:pt x="35" y="19"/>
                    <a:pt x="35" y="19"/>
                    <a:pt x="35" y="19"/>
                  </a:cubicBezTo>
                  <a:cubicBezTo>
                    <a:pt x="35" y="20"/>
                    <a:pt x="35" y="18"/>
                    <a:pt x="35" y="17"/>
                  </a:cubicBezTo>
                  <a:cubicBezTo>
                    <a:pt x="35" y="17"/>
                    <a:pt x="35" y="19"/>
                    <a:pt x="35" y="18"/>
                  </a:cubicBezTo>
                  <a:cubicBezTo>
                    <a:pt x="35" y="17"/>
                    <a:pt x="35" y="16"/>
                    <a:pt x="35" y="16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6" y="16"/>
                    <a:pt x="36" y="15"/>
                    <a:pt x="36" y="15"/>
                  </a:cubicBezTo>
                  <a:cubicBezTo>
                    <a:pt x="36" y="14"/>
                    <a:pt x="36" y="17"/>
                    <a:pt x="36" y="16"/>
                  </a:cubicBezTo>
                  <a:cubicBezTo>
                    <a:pt x="37" y="17"/>
                    <a:pt x="37" y="14"/>
                    <a:pt x="38" y="16"/>
                  </a:cubicBezTo>
                  <a:cubicBezTo>
                    <a:pt x="38" y="16"/>
                    <a:pt x="37" y="14"/>
                    <a:pt x="38" y="15"/>
                  </a:cubicBezTo>
                  <a:cubicBezTo>
                    <a:pt x="38" y="15"/>
                    <a:pt x="38" y="16"/>
                    <a:pt x="38" y="16"/>
                  </a:cubicBezTo>
                  <a:cubicBezTo>
                    <a:pt x="38" y="17"/>
                    <a:pt x="38" y="15"/>
                    <a:pt x="38" y="15"/>
                  </a:cubicBezTo>
                  <a:cubicBezTo>
                    <a:pt x="38" y="14"/>
                    <a:pt x="38" y="16"/>
                    <a:pt x="38" y="16"/>
                  </a:cubicBezTo>
                  <a:cubicBezTo>
                    <a:pt x="38" y="15"/>
                    <a:pt x="39" y="13"/>
                    <a:pt x="40" y="15"/>
                  </a:cubicBezTo>
                  <a:cubicBezTo>
                    <a:pt x="40" y="14"/>
                    <a:pt x="40" y="12"/>
                    <a:pt x="40" y="12"/>
                  </a:cubicBezTo>
                  <a:cubicBezTo>
                    <a:pt x="40" y="14"/>
                    <a:pt x="40" y="14"/>
                    <a:pt x="40" y="14"/>
                  </a:cubicBezTo>
                  <a:cubicBezTo>
                    <a:pt x="40" y="15"/>
                    <a:pt x="41" y="14"/>
                    <a:pt x="41" y="15"/>
                  </a:cubicBezTo>
                  <a:cubicBezTo>
                    <a:pt x="41" y="13"/>
                    <a:pt x="40" y="16"/>
                    <a:pt x="40" y="15"/>
                  </a:cubicBezTo>
                  <a:cubicBezTo>
                    <a:pt x="40" y="16"/>
                    <a:pt x="40" y="13"/>
                    <a:pt x="41" y="15"/>
                  </a:cubicBezTo>
                  <a:cubicBezTo>
                    <a:pt x="41" y="15"/>
                    <a:pt x="41" y="13"/>
                    <a:pt x="41" y="14"/>
                  </a:cubicBezTo>
                  <a:cubicBezTo>
                    <a:pt x="41" y="14"/>
                    <a:pt x="41" y="16"/>
                    <a:pt x="42" y="16"/>
                  </a:cubicBezTo>
                  <a:cubicBezTo>
                    <a:pt x="42" y="16"/>
                    <a:pt x="42" y="15"/>
                    <a:pt x="42" y="15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2" y="13"/>
                    <a:pt x="42" y="14"/>
                    <a:pt x="42" y="13"/>
                  </a:cubicBezTo>
                  <a:cubicBezTo>
                    <a:pt x="42" y="14"/>
                    <a:pt x="42" y="12"/>
                    <a:pt x="43" y="14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43" y="16"/>
                    <a:pt x="43" y="14"/>
                    <a:pt x="43" y="14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2"/>
                    <a:pt x="43" y="14"/>
                    <a:pt x="43" y="12"/>
                  </a:cubicBezTo>
                  <a:cubicBezTo>
                    <a:pt x="44" y="13"/>
                    <a:pt x="44" y="12"/>
                    <a:pt x="44" y="14"/>
                  </a:cubicBezTo>
                  <a:cubicBezTo>
                    <a:pt x="44" y="13"/>
                    <a:pt x="45" y="12"/>
                    <a:pt x="45" y="13"/>
                  </a:cubicBezTo>
                  <a:cubicBezTo>
                    <a:pt x="45" y="13"/>
                    <a:pt x="45" y="13"/>
                    <a:pt x="45" y="14"/>
                  </a:cubicBezTo>
                  <a:cubicBezTo>
                    <a:pt x="45" y="14"/>
                    <a:pt x="45" y="14"/>
                    <a:pt x="45" y="13"/>
                  </a:cubicBezTo>
                  <a:cubicBezTo>
                    <a:pt x="45" y="14"/>
                    <a:pt x="46" y="15"/>
                    <a:pt x="46" y="16"/>
                  </a:cubicBezTo>
                  <a:cubicBezTo>
                    <a:pt x="46" y="15"/>
                    <a:pt x="46" y="13"/>
                    <a:pt x="46" y="12"/>
                  </a:cubicBezTo>
                  <a:cubicBezTo>
                    <a:pt x="47" y="15"/>
                    <a:pt x="46" y="11"/>
                    <a:pt x="47" y="13"/>
                  </a:cubicBezTo>
                  <a:cubicBezTo>
                    <a:pt x="47" y="13"/>
                    <a:pt x="47" y="14"/>
                    <a:pt x="47" y="15"/>
                  </a:cubicBezTo>
                  <a:cubicBezTo>
                    <a:pt x="48" y="17"/>
                    <a:pt x="47" y="13"/>
                    <a:pt x="48" y="14"/>
                  </a:cubicBezTo>
                  <a:cubicBezTo>
                    <a:pt x="47" y="12"/>
                    <a:pt x="47" y="12"/>
                    <a:pt x="47" y="12"/>
                  </a:cubicBezTo>
                  <a:cubicBezTo>
                    <a:pt x="48" y="13"/>
                    <a:pt x="48" y="10"/>
                    <a:pt x="48" y="13"/>
                  </a:cubicBezTo>
                  <a:cubicBezTo>
                    <a:pt x="48" y="12"/>
                    <a:pt x="49" y="13"/>
                    <a:pt x="48" y="11"/>
                  </a:cubicBezTo>
                  <a:cubicBezTo>
                    <a:pt x="49" y="13"/>
                    <a:pt x="49" y="10"/>
                    <a:pt x="50" y="14"/>
                  </a:cubicBezTo>
                  <a:cubicBezTo>
                    <a:pt x="50" y="13"/>
                    <a:pt x="51" y="14"/>
                    <a:pt x="51" y="12"/>
                  </a:cubicBezTo>
                  <a:cubicBezTo>
                    <a:pt x="50" y="11"/>
                    <a:pt x="50" y="13"/>
                    <a:pt x="50" y="13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50" y="12"/>
                    <a:pt x="51" y="12"/>
                    <a:pt x="51" y="14"/>
                  </a:cubicBezTo>
                  <a:cubicBezTo>
                    <a:pt x="51" y="15"/>
                    <a:pt x="51" y="10"/>
                    <a:pt x="51" y="11"/>
                  </a:cubicBezTo>
                  <a:cubicBezTo>
                    <a:pt x="51" y="12"/>
                    <a:pt x="51" y="12"/>
                    <a:pt x="52" y="12"/>
                  </a:cubicBezTo>
                  <a:cubicBezTo>
                    <a:pt x="52" y="10"/>
                    <a:pt x="52" y="10"/>
                    <a:pt x="52" y="10"/>
                  </a:cubicBezTo>
                  <a:cubicBezTo>
                    <a:pt x="52" y="11"/>
                    <a:pt x="52" y="12"/>
                    <a:pt x="52" y="14"/>
                  </a:cubicBezTo>
                  <a:cubicBezTo>
                    <a:pt x="53" y="14"/>
                    <a:pt x="53" y="14"/>
                    <a:pt x="53" y="12"/>
                  </a:cubicBezTo>
                  <a:cubicBezTo>
                    <a:pt x="53" y="14"/>
                    <a:pt x="53" y="14"/>
                    <a:pt x="53" y="14"/>
                  </a:cubicBezTo>
                  <a:cubicBezTo>
                    <a:pt x="53" y="13"/>
                    <a:pt x="53" y="13"/>
                    <a:pt x="53" y="13"/>
                  </a:cubicBezTo>
                  <a:cubicBezTo>
                    <a:pt x="53" y="13"/>
                    <a:pt x="53" y="13"/>
                    <a:pt x="53" y="13"/>
                  </a:cubicBezTo>
                  <a:cubicBezTo>
                    <a:pt x="53" y="14"/>
                    <a:pt x="54" y="14"/>
                    <a:pt x="54" y="13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53" y="11"/>
                    <a:pt x="53" y="11"/>
                    <a:pt x="53" y="11"/>
                  </a:cubicBezTo>
                  <a:cubicBezTo>
                    <a:pt x="53" y="12"/>
                    <a:pt x="54" y="12"/>
                    <a:pt x="54" y="12"/>
                  </a:cubicBezTo>
                  <a:cubicBezTo>
                    <a:pt x="54" y="12"/>
                    <a:pt x="54" y="10"/>
                    <a:pt x="54" y="10"/>
                  </a:cubicBezTo>
                  <a:cubicBezTo>
                    <a:pt x="54" y="11"/>
                    <a:pt x="54" y="10"/>
                    <a:pt x="54" y="11"/>
                  </a:cubicBezTo>
                  <a:cubicBezTo>
                    <a:pt x="54" y="12"/>
                    <a:pt x="54" y="11"/>
                    <a:pt x="54" y="11"/>
                  </a:cubicBezTo>
                  <a:cubicBezTo>
                    <a:pt x="54" y="12"/>
                    <a:pt x="54" y="13"/>
                    <a:pt x="54" y="12"/>
                  </a:cubicBezTo>
                  <a:cubicBezTo>
                    <a:pt x="54" y="12"/>
                    <a:pt x="54" y="9"/>
                    <a:pt x="54" y="10"/>
                  </a:cubicBezTo>
                  <a:cubicBezTo>
                    <a:pt x="54" y="12"/>
                    <a:pt x="54" y="12"/>
                    <a:pt x="54" y="12"/>
                  </a:cubicBezTo>
                  <a:cubicBezTo>
                    <a:pt x="55" y="13"/>
                    <a:pt x="55" y="13"/>
                    <a:pt x="55" y="13"/>
                  </a:cubicBezTo>
                  <a:cubicBezTo>
                    <a:pt x="55" y="11"/>
                    <a:pt x="55" y="11"/>
                    <a:pt x="55" y="11"/>
                  </a:cubicBezTo>
                  <a:cubicBezTo>
                    <a:pt x="55" y="12"/>
                    <a:pt x="55" y="12"/>
                    <a:pt x="55" y="12"/>
                  </a:cubicBezTo>
                  <a:cubicBezTo>
                    <a:pt x="55" y="10"/>
                    <a:pt x="55" y="11"/>
                    <a:pt x="55" y="10"/>
                  </a:cubicBezTo>
                  <a:cubicBezTo>
                    <a:pt x="55" y="10"/>
                    <a:pt x="55" y="11"/>
                    <a:pt x="56" y="11"/>
                  </a:cubicBezTo>
                  <a:cubicBezTo>
                    <a:pt x="56" y="11"/>
                    <a:pt x="56" y="11"/>
                    <a:pt x="56" y="11"/>
                  </a:cubicBezTo>
                  <a:cubicBezTo>
                    <a:pt x="56" y="12"/>
                    <a:pt x="56" y="11"/>
                    <a:pt x="56" y="10"/>
                  </a:cubicBezTo>
                  <a:cubicBezTo>
                    <a:pt x="56" y="10"/>
                    <a:pt x="56" y="10"/>
                    <a:pt x="56" y="10"/>
                  </a:cubicBezTo>
                  <a:cubicBezTo>
                    <a:pt x="56" y="10"/>
                    <a:pt x="56" y="10"/>
                    <a:pt x="56" y="9"/>
                  </a:cubicBezTo>
                  <a:cubicBezTo>
                    <a:pt x="57" y="10"/>
                    <a:pt x="57" y="14"/>
                    <a:pt x="57" y="13"/>
                  </a:cubicBezTo>
                  <a:cubicBezTo>
                    <a:pt x="58" y="13"/>
                    <a:pt x="57" y="10"/>
                    <a:pt x="57" y="9"/>
                  </a:cubicBezTo>
                  <a:cubicBezTo>
                    <a:pt x="58" y="10"/>
                    <a:pt x="58" y="8"/>
                    <a:pt x="58" y="10"/>
                  </a:cubicBezTo>
                  <a:cubicBezTo>
                    <a:pt x="58" y="9"/>
                    <a:pt x="58" y="9"/>
                    <a:pt x="58" y="9"/>
                  </a:cubicBezTo>
                  <a:cubicBezTo>
                    <a:pt x="59" y="9"/>
                    <a:pt x="59" y="7"/>
                    <a:pt x="60" y="9"/>
                  </a:cubicBezTo>
                  <a:cubicBezTo>
                    <a:pt x="60" y="10"/>
                    <a:pt x="61" y="11"/>
                    <a:pt x="61" y="11"/>
                  </a:cubicBezTo>
                  <a:cubicBezTo>
                    <a:pt x="61" y="10"/>
                    <a:pt x="61" y="13"/>
                    <a:pt x="61" y="10"/>
                  </a:cubicBezTo>
                  <a:cubicBezTo>
                    <a:pt x="61" y="9"/>
                    <a:pt x="61" y="9"/>
                    <a:pt x="60" y="8"/>
                  </a:cubicBezTo>
                  <a:cubicBezTo>
                    <a:pt x="61" y="8"/>
                    <a:pt x="61" y="7"/>
                    <a:pt x="62" y="8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62" y="7"/>
                    <a:pt x="62" y="7"/>
                    <a:pt x="62" y="7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62" y="8"/>
                    <a:pt x="62" y="6"/>
                    <a:pt x="62" y="7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3" y="7"/>
                    <a:pt x="63" y="6"/>
                    <a:pt x="63" y="7"/>
                  </a:cubicBezTo>
                  <a:cubicBezTo>
                    <a:pt x="64" y="8"/>
                    <a:pt x="64" y="8"/>
                    <a:pt x="64" y="8"/>
                  </a:cubicBezTo>
                  <a:cubicBezTo>
                    <a:pt x="64" y="8"/>
                    <a:pt x="64" y="7"/>
                    <a:pt x="64" y="7"/>
                  </a:cubicBezTo>
                  <a:cubicBezTo>
                    <a:pt x="64" y="8"/>
                    <a:pt x="64" y="8"/>
                    <a:pt x="65" y="9"/>
                  </a:cubicBezTo>
                  <a:cubicBezTo>
                    <a:pt x="65" y="5"/>
                    <a:pt x="66" y="5"/>
                    <a:pt x="67" y="5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7"/>
                    <a:pt x="67" y="4"/>
                    <a:pt x="67" y="5"/>
                  </a:cubicBezTo>
                  <a:cubicBezTo>
                    <a:pt x="68" y="8"/>
                    <a:pt x="68" y="8"/>
                    <a:pt x="68" y="8"/>
                  </a:cubicBezTo>
                  <a:cubicBezTo>
                    <a:pt x="68" y="9"/>
                    <a:pt x="68" y="6"/>
                    <a:pt x="68" y="6"/>
                  </a:cubicBezTo>
                  <a:cubicBezTo>
                    <a:pt x="68" y="5"/>
                    <a:pt x="68" y="7"/>
                    <a:pt x="67" y="5"/>
                  </a:cubicBezTo>
                  <a:cubicBezTo>
                    <a:pt x="67" y="5"/>
                    <a:pt x="68" y="6"/>
                    <a:pt x="68" y="4"/>
                  </a:cubicBezTo>
                  <a:cubicBezTo>
                    <a:pt x="68" y="5"/>
                    <a:pt x="68" y="6"/>
                    <a:pt x="68" y="7"/>
                  </a:cubicBezTo>
                  <a:cubicBezTo>
                    <a:pt x="68" y="6"/>
                    <a:pt x="68" y="6"/>
                    <a:pt x="68" y="6"/>
                  </a:cubicBezTo>
                  <a:cubicBezTo>
                    <a:pt x="69" y="8"/>
                    <a:pt x="69" y="10"/>
                    <a:pt x="69" y="12"/>
                  </a:cubicBezTo>
                  <a:cubicBezTo>
                    <a:pt x="69" y="12"/>
                    <a:pt x="69" y="12"/>
                    <a:pt x="69" y="12"/>
                  </a:cubicBezTo>
                  <a:cubicBezTo>
                    <a:pt x="70" y="14"/>
                    <a:pt x="69" y="14"/>
                    <a:pt x="70" y="14"/>
                  </a:cubicBezTo>
                  <a:cubicBezTo>
                    <a:pt x="70" y="14"/>
                    <a:pt x="70" y="11"/>
                    <a:pt x="69" y="10"/>
                  </a:cubicBezTo>
                  <a:cubicBezTo>
                    <a:pt x="70" y="10"/>
                    <a:pt x="69" y="6"/>
                    <a:pt x="69" y="6"/>
                  </a:cubicBezTo>
                  <a:cubicBezTo>
                    <a:pt x="69" y="7"/>
                    <a:pt x="69" y="7"/>
                    <a:pt x="69" y="8"/>
                  </a:cubicBezTo>
                  <a:cubicBezTo>
                    <a:pt x="70" y="9"/>
                    <a:pt x="69" y="7"/>
                    <a:pt x="70" y="8"/>
                  </a:cubicBezTo>
                  <a:cubicBezTo>
                    <a:pt x="69" y="7"/>
                    <a:pt x="69" y="5"/>
                    <a:pt x="69" y="5"/>
                  </a:cubicBezTo>
                  <a:cubicBezTo>
                    <a:pt x="70" y="6"/>
                    <a:pt x="69" y="6"/>
                    <a:pt x="70" y="7"/>
                  </a:cubicBezTo>
                  <a:cubicBezTo>
                    <a:pt x="70" y="6"/>
                    <a:pt x="70" y="5"/>
                    <a:pt x="69" y="4"/>
                  </a:cubicBezTo>
                  <a:cubicBezTo>
                    <a:pt x="69" y="2"/>
                    <a:pt x="70" y="5"/>
                    <a:pt x="70" y="3"/>
                  </a:cubicBezTo>
                  <a:cubicBezTo>
                    <a:pt x="70" y="4"/>
                    <a:pt x="70" y="7"/>
                    <a:pt x="71" y="7"/>
                  </a:cubicBezTo>
                  <a:cubicBezTo>
                    <a:pt x="70" y="6"/>
                    <a:pt x="71" y="5"/>
                    <a:pt x="70" y="3"/>
                  </a:cubicBezTo>
                  <a:cubicBezTo>
                    <a:pt x="70" y="3"/>
                    <a:pt x="70" y="5"/>
                    <a:pt x="71" y="5"/>
                  </a:cubicBezTo>
                  <a:cubicBezTo>
                    <a:pt x="71" y="6"/>
                    <a:pt x="70" y="3"/>
                    <a:pt x="71" y="6"/>
                  </a:cubicBezTo>
                  <a:cubicBezTo>
                    <a:pt x="71" y="4"/>
                    <a:pt x="71" y="4"/>
                    <a:pt x="71" y="4"/>
                  </a:cubicBezTo>
                  <a:cubicBezTo>
                    <a:pt x="71" y="5"/>
                    <a:pt x="71" y="5"/>
                    <a:pt x="71" y="6"/>
                  </a:cubicBezTo>
                  <a:cubicBezTo>
                    <a:pt x="72" y="6"/>
                    <a:pt x="72" y="4"/>
                    <a:pt x="72" y="6"/>
                  </a:cubicBezTo>
                  <a:cubicBezTo>
                    <a:pt x="72" y="6"/>
                    <a:pt x="72" y="6"/>
                    <a:pt x="72" y="4"/>
                  </a:cubicBezTo>
                  <a:cubicBezTo>
                    <a:pt x="72" y="3"/>
                    <a:pt x="72" y="5"/>
                    <a:pt x="71" y="3"/>
                  </a:cubicBezTo>
                  <a:cubicBezTo>
                    <a:pt x="72" y="5"/>
                    <a:pt x="72" y="3"/>
                    <a:pt x="72" y="2"/>
                  </a:cubicBezTo>
                  <a:cubicBezTo>
                    <a:pt x="72" y="3"/>
                    <a:pt x="72" y="3"/>
                    <a:pt x="72" y="3"/>
                  </a:cubicBezTo>
                  <a:cubicBezTo>
                    <a:pt x="72" y="3"/>
                    <a:pt x="72" y="3"/>
                    <a:pt x="72" y="2"/>
                  </a:cubicBezTo>
                  <a:cubicBezTo>
                    <a:pt x="72" y="2"/>
                    <a:pt x="72" y="3"/>
                    <a:pt x="72" y="3"/>
                  </a:cubicBezTo>
                  <a:cubicBezTo>
                    <a:pt x="72" y="2"/>
                    <a:pt x="72" y="2"/>
                    <a:pt x="72" y="2"/>
                  </a:cubicBezTo>
                  <a:cubicBezTo>
                    <a:pt x="72" y="1"/>
                    <a:pt x="73" y="4"/>
                    <a:pt x="73" y="4"/>
                  </a:cubicBezTo>
                  <a:cubicBezTo>
                    <a:pt x="73" y="5"/>
                    <a:pt x="73" y="5"/>
                    <a:pt x="73" y="5"/>
                  </a:cubicBezTo>
                  <a:cubicBezTo>
                    <a:pt x="73" y="5"/>
                    <a:pt x="73" y="6"/>
                    <a:pt x="73" y="5"/>
                  </a:cubicBezTo>
                  <a:cubicBezTo>
                    <a:pt x="73" y="4"/>
                    <a:pt x="73" y="3"/>
                    <a:pt x="73" y="2"/>
                  </a:cubicBezTo>
                  <a:cubicBezTo>
                    <a:pt x="73" y="1"/>
                    <a:pt x="73" y="3"/>
                    <a:pt x="73" y="2"/>
                  </a:cubicBezTo>
                  <a:cubicBezTo>
                    <a:pt x="73" y="3"/>
                    <a:pt x="73" y="3"/>
                    <a:pt x="73" y="3"/>
                  </a:cubicBezTo>
                  <a:cubicBezTo>
                    <a:pt x="73" y="4"/>
                    <a:pt x="74" y="5"/>
                    <a:pt x="74" y="5"/>
                  </a:cubicBezTo>
                  <a:cubicBezTo>
                    <a:pt x="74" y="5"/>
                    <a:pt x="74" y="3"/>
                    <a:pt x="74" y="2"/>
                  </a:cubicBezTo>
                  <a:cubicBezTo>
                    <a:pt x="74" y="2"/>
                    <a:pt x="74" y="3"/>
                    <a:pt x="74" y="4"/>
                  </a:cubicBezTo>
                  <a:cubicBezTo>
                    <a:pt x="74" y="3"/>
                    <a:pt x="74" y="3"/>
                    <a:pt x="74" y="2"/>
                  </a:cubicBezTo>
                  <a:cubicBezTo>
                    <a:pt x="74" y="3"/>
                    <a:pt x="75" y="4"/>
                    <a:pt x="75" y="5"/>
                  </a:cubicBezTo>
                  <a:cubicBezTo>
                    <a:pt x="75" y="7"/>
                    <a:pt x="75" y="7"/>
                    <a:pt x="75" y="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9"/>
                    <a:pt x="76" y="8"/>
                    <a:pt x="76" y="10"/>
                  </a:cubicBezTo>
                  <a:cubicBezTo>
                    <a:pt x="76" y="10"/>
                    <a:pt x="76" y="10"/>
                    <a:pt x="76" y="9"/>
                  </a:cubicBezTo>
                  <a:cubicBezTo>
                    <a:pt x="75" y="6"/>
                    <a:pt x="76" y="5"/>
                    <a:pt x="75" y="3"/>
                  </a:cubicBezTo>
                  <a:cubicBezTo>
                    <a:pt x="76" y="2"/>
                    <a:pt x="77" y="9"/>
                    <a:pt x="77" y="5"/>
                  </a:cubicBezTo>
                  <a:cubicBezTo>
                    <a:pt x="76" y="4"/>
                    <a:pt x="76" y="2"/>
                    <a:pt x="76" y="3"/>
                  </a:cubicBezTo>
                  <a:cubicBezTo>
                    <a:pt x="76" y="3"/>
                    <a:pt x="76" y="0"/>
                    <a:pt x="76" y="1"/>
                  </a:cubicBezTo>
                  <a:cubicBezTo>
                    <a:pt x="76" y="2"/>
                    <a:pt x="77" y="4"/>
                    <a:pt x="77" y="5"/>
                  </a:cubicBezTo>
                  <a:cubicBezTo>
                    <a:pt x="77" y="5"/>
                    <a:pt x="77" y="5"/>
                    <a:pt x="77" y="5"/>
                  </a:cubicBezTo>
                  <a:cubicBezTo>
                    <a:pt x="77" y="6"/>
                    <a:pt x="77" y="8"/>
                    <a:pt x="77" y="8"/>
                  </a:cubicBezTo>
                  <a:cubicBezTo>
                    <a:pt x="78" y="7"/>
                    <a:pt x="78" y="7"/>
                    <a:pt x="78" y="6"/>
                  </a:cubicBezTo>
                  <a:cubicBezTo>
                    <a:pt x="77" y="4"/>
                    <a:pt x="77" y="6"/>
                    <a:pt x="77" y="5"/>
                  </a:cubicBezTo>
                  <a:cubicBezTo>
                    <a:pt x="77" y="4"/>
                    <a:pt x="78" y="6"/>
                    <a:pt x="77" y="4"/>
                  </a:cubicBezTo>
                  <a:cubicBezTo>
                    <a:pt x="77" y="4"/>
                    <a:pt x="77" y="2"/>
                    <a:pt x="77" y="1"/>
                  </a:cubicBezTo>
                  <a:cubicBezTo>
                    <a:pt x="77" y="1"/>
                    <a:pt x="77" y="1"/>
                    <a:pt x="77" y="1"/>
                  </a:cubicBezTo>
                  <a:cubicBezTo>
                    <a:pt x="77" y="2"/>
                    <a:pt x="77" y="2"/>
                    <a:pt x="77" y="2"/>
                  </a:cubicBezTo>
                  <a:cubicBezTo>
                    <a:pt x="78" y="2"/>
                    <a:pt x="77" y="0"/>
                    <a:pt x="77" y="0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4"/>
                    <a:pt x="77" y="1"/>
                    <a:pt x="78" y="4"/>
                  </a:cubicBezTo>
                  <a:cubicBezTo>
                    <a:pt x="78" y="4"/>
                    <a:pt x="78" y="3"/>
                    <a:pt x="78" y="3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8" y="4"/>
                    <a:pt x="79" y="8"/>
                    <a:pt x="79" y="5"/>
                  </a:cubicBezTo>
                  <a:cubicBezTo>
                    <a:pt x="79" y="5"/>
                    <a:pt x="79" y="4"/>
                    <a:pt x="79" y="3"/>
                  </a:cubicBezTo>
                  <a:cubicBezTo>
                    <a:pt x="79" y="3"/>
                    <a:pt x="79" y="2"/>
                    <a:pt x="79" y="2"/>
                  </a:cubicBezTo>
                  <a:cubicBezTo>
                    <a:pt x="79" y="4"/>
                    <a:pt x="80" y="2"/>
                    <a:pt x="80" y="4"/>
                  </a:cubicBezTo>
                  <a:cubicBezTo>
                    <a:pt x="79" y="3"/>
                    <a:pt x="79" y="3"/>
                    <a:pt x="79" y="5"/>
                  </a:cubicBezTo>
                  <a:cubicBezTo>
                    <a:pt x="80" y="7"/>
                    <a:pt x="79" y="5"/>
                    <a:pt x="79" y="7"/>
                  </a:cubicBezTo>
                  <a:cubicBezTo>
                    <a:pt x="79" y="7"/>
                    <a:pt x="80" y="9"/>
                    <a:pt x="80" y="11"/>
                  </a:cubicBezTo>
                  <a:cubicBezTo>
                    <a:pt x="80" y="11"/>
                    <a:pt x="80" y="10"/>
                    <a:pt x="80" y="10"/>
                  </a:cubicBezTo>
                  <a:cubicBezTo>
                    <a:pt x="80" y="9"/>
                    <a:pt x="80" y="9"/>
                    <a:pt x="80" y="7"/>
                  </a:cubicBezTo>
                  <a:cubicBezTo>
                    <a:pt x="80" y="8"/>
                    <a:pt x="80" y="7"/>
                    <a:pt x="80" y="5"/>
                  </a:cubicBezTo>
                  <a:cubicBezTo>
                    <a:pt x="81" y="6"/>
                    <a:pt x="81" y="7"/>
                    <a:pt x="81" y="8"/>
                  </a:cubicBezTo>
                  <a:cubicBezTo>
                    <a:pt x="81" y="7"/>
                    <a:pt x="82" y="7"/>
                    <a:pt x="82" y="7"/>
                  </a:cubicBezTo>
                  <a:cubicBezTo>
                    <a:pt x="81" y="5"/>
                    <a:pt x="82" y="7"/>
                    <a:pt x="82" y="5"/>
                  </a:cubicBezTo>
                  <a:cubicBezTo>
                    <a:pt x="81" y="4"/>
                    <a:pt x="81" y="3"/>
                    <a:pt x="81" y="2"/>
                  </a:cubicBezTo>
                  <a:cubicBezTo>
                    <a:pt x="81" y="2"/>
                    <a:pt x="81" y="3"/>
                    <a:pt x="81" y="3"/>
                  </a:cubicBezTo>
                  <a:cubicBezTo>
                    <a:pt x="81" y="2"/>
                    <a:pt x="82" y="5"/>
                    <a:pt x="82" y="3"/>
                  </a:cubicBezTo>
                  <a:cubicBezTo>
                    <a:pt x="81" y="4"/>
                    <a:pt x="82" y="6"/>
                    <a:pt x="83" y="8"/>
                  </a:cubicBezTo>
                  <a:cubicBezTo>
                    <a:pt x="83" y="7"/>
                    <a:pt x="83" y="9"/>
                    <a:pt x="83" y="9"/>
                  </a:cubicBezTo>
                  <a:cubicBezTo>
                    <a:pt x="83" y="8"/>
                    <a:pt x="83" y="7"/>
                    <a:pt x="84" y="7"/>
                  </a:cubicBezTo>
                  <a:cubicBezTo>
                    <a:pt x="84" y="8"/>
                    <a:pt x="85" y="7"/>
                    <a:pt x="85" y="6"/>
                  </a:cubicBezTo>
                  <a:cubicBezTo>
                    <a:pt x="85" y="7"/>
                    <a:pt x="86" y="9"/>
                    <a:pt x="86" y="10"/>
                  </a:cubicBezTo>
                  <a:cubicBezTo>
                    <a:pt x="86" y="10"/>
                    <a:pt x="85" y="7"/>
                    <a:pt x="86" y="8"/>
                  </a:cubicBezTo>
                  <a:cubicBezTo>
                    <a:pt x="86" y="9"/>
                    <a:pt x="86" y="9"/>
                    <a:pt x="86" y="9"/>
                  </a:cubicBezTo>
                  <a:cubicBezTo>
                    <a:pt x="86" y="8"/>
                    <a:pt x="87" y="10"/>
                    <a:pt x="86" y="7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10"/>
                    <a:pt x="87" y="9"/>
                    <a:pt x="87" y="9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8" y="12"/>
                    <a:pt x="88" y="10"/>
                    <a:pt x="88" y="10"/>
                  </a:cubicBezTo>
                  <a:cubicBezTo>
                    <a:pt x="88" y="9"/>
                    <a:pt x="88" y="9"/>
                    <a:pt x="88" y="9"/>
                  </a:cubicBezTo>
                  <a:cubicBezTo>
                    <a:pt x="88" y="8"/>
                    <a:pt x="88" y="9"/>
                    <a:pt x="89" y="8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89" y="10"/>
                    <a:pt x="90" y="11"/>
                    <a:pt x="89" y="10"/>
                  </a:cubicBezTo>
                  <a:cubicBezTo>
                    <a:pt x="90" y="13"/>
                    <a:pt x="90" y="13"/>
                    <a:pt x="90" y="13"/>
                  </a:cubicBezTo>
                  <a:cubicBezTo>
                    <a:pt x="89" y="13"/>
                    <a:pt x="89" y="12"/>
                    <a:pt x="89" y="10"/>
                  </a:cubicBezTo>
                  <a:cubicBezTo>
                    <a:pt x="89" y="9"/>
                    <a:pt x="88" y="10"/>
                    <a:pt x="89" y="11"/>
                  </a:cubicBezTo>
                  <a:cubicBezTo>
                    <a:pt x="89" y="11"/>
                    <a:pt x="89" y="11"/>
                    <a:pt x="89" y="10"/>
                  </a:cubicBezTo>
                  <a:cubicBezTo>
                    <a:pt x="89" y="12"/>
                    <a:pt x="89" y="12"/>
                    <a:pt x="89" y="13"/>
                  </a:cubicBezTo>
                  <a:cubicBezTo>
                    <a:pt x="89" y="13"/>
                    <a:pt x="89" y="14"/>
                    <a:pt x="89" y="13"/>
                  </a:cubicBezTo>
                  <a:cubicBezTo>
                    <a:pt x="89" y="14"/>
                    <a:pt x="89" y="14"/>
                    <a:pt x="89" y="14"/>
                  </a:cubicBezTo>
                  <a:cubicBezTo>
                    <a:pt x="89" y="14"/>
                    <a:pt x="89" y="13"/>
                    <a:pt x="89" y="13"/>
                  </a:cubicBezTo>
                  <a:cubicBezTo>
                    <a:pt x="89" y="14"/>
                    <a:pt x="89" y="15"/>
                    <a:pt x="88" y="14"/>
                  </a:cubicBezTo>
                  <a:cubicBezTo>
                    <a:pt x="88" y="13"/>
                    <a:pt x="88" y="16"/>
                    <a:pt x="88" y="15"/>
                  </a:cubicBezTo>
                  <a:cubicBezTo>
                    <a:pt x="87" y="14"/>
                    <a:pt x="87" y="12"/>
                    <a:pt x="87" y="12"/>
                  </a:cubicBezTo>
                  <a:cubicBezTo>
                    <a:pt x="87" y="11"/>
                    <a:pt x="87" y="12"/>
                    <a:pt x="87" y="11"/>
                  </a:cubicBezTo>
                  <a:cubicBezTo>
                    <a:pt x="87" y="12"/>
                    <a:pt x="87" y="14"/>
                    <a:pt x="87" y="15"/>
                  </a:cubicBezTo>
                  <a:cubicBezTo>
                    <a:pt x="87" y="14"/>
                    <a:pt x="87" y="14"/>
                    <a:pt x="87" y="14"/>
                  </a:cubicBezTo>
                  <a:cubicBezTo>
                    <a:pt x="87" y="14"/>
                    <a:pt x="87" y="16"/>
                    <a:pt x="87" y="16"/>
                  </a:cubicBezTo>
                  <a:cubicBezTo>
                    <a:pt x="86" y="15"/>
                    <a:pt x="85" y="16"/>
                    <a:pt x="85" y="15"/>
                  </a:cubicBezTo>
                  <a:cubicBezTo>
                    <a:pt x="85" y="14"/>
                    <a:pt x="85" y="14"/>
                    <a:pt x="85" y="14"/>
                  </a:cubicBezTo>
                  <a:cubicBezTo>
                    <a:pt x="85" y="17"/>
                    <a:pt x="84" y="15"/>
                    <a:pt x="84" y="17"/>
                  </a:cubicBezTo>
                  <a:cubicBezTo>
                    <a:pt x="83" y="16"/>
                    <a:pt x="83" y="18"/>
                    <a:pt x="82" y="16"/>
                  </a:cubicBezTo>
                  <a:cubicBezTo>
                    <a:pt x="81" y="17"/>
                    <a:pt x="81" y="18"/>
                    <a:pt x="80" y="18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79" y="18"/>
                    <a:pt x="79" y="15"/>
                    <a:pt x="79" y="15"/>
                  </a:cubicBezTo>
                  <a:cubicBezTo>
                    <a:pt x="79" y="17"/>
                    <a:pt x="79" y="17"/>
                    <a:pt x="79" y="18"/>
                  </a:cubicBezTo>
                  <a:cubicBezTo>
                    <a:pt x="78" y="17"/>
                    <a:pt x="78" y="19"/>
                    <a:pt x="78" y="20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8" y="21"/>
                    <a:pt x="77" y="19"/>
                    <a:pt x="76" y="19"/>
                  </a:cubicBezTo>
                  <a:cubicBezTo>
                    <a:pt x="76" y="19"/>
                    <a:pt x="76" y="18"/>
                    <a:pt x="76" y="18"/>
                  </a:cubicBezTo>
                  <a:cubicBezTo>
                    <a:pt x="76" y="20"/>
                    <a:pt x="76" y="20"/>
                    <a:pt x="75" y="21"/>
                  </a:cubicBezTo>
                  <a:cubicBezTo>
                    <a:pt x="75" y="21"/>
                    <a:pt x="74" y="21"/>
                    <a:pt x="74" y="20"/>
                  </a:cubicBezTo>
                  <a:cubicBezTo>
                    <a:pt x="73" y="23"/>
                    <a:pt x="72" y="21"/>
                    <a:pt x="71" y="23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0" y="25"/>
                    <a:pt x="68" y="23"/>
                    <a:pt x="68" y="24"/>
                  </a:cubicBezTo>
                  <a:cubicBezTo>
                    <a:pt x="67" y="22"/>
                    <a:pt x="67" y="22"/>
                    <a:pt x="67" y="22"/>
                  </a:cubicBezTo>
                  <a:cubicBezTo>
                    <a:pt x="67" y="21"/>
                    <a:pt x="67" y="23"/>
                    <a:pt x="67" y="24"/>
                  </a:cubicBezTo>
                  <a:cubicBezTo>
                    <a:pt x="67" y="24"/>
                    <a:pt x="67" y="26"/>
                    <a:pt x="66" y="24"/>
                  </a:cubicBezTo>
                  <a:cubicBezTo>
                    <a:pt x="66" y="23"/>
                    <a:pt x="66" y="25"/>
                    <a:pt x="66" y="25"/>
                  </a:cubicBezTo>
                  <a:cubicBezTo>
                    <a:pt x="65" y="25"/>
                    <a:pt x="65" y="25"/>
                    <a:pt x="64" y="25"/>
                  </a:cubicBezTo>
                  <a:cubicBezTo>
                    <a:pt x="64" y="25"/>
                    <a:pt x="64" y="25"/>
                    <a:pt x="64" y="25"/>
                  </a:cubicBezTo>
                  <a:cubicBezTo>
                    <a:pt x="64" y="25"/>
                    <a:pt x="64" y="24"/>
                    <a:pt x="64" y="24"/>
                  </a:cubicBezTo>
                  <a:cubicBezTo>
                    <a:pt x="64" y="25"/>
                    <a:pt x="63" y="23"/>
                    <a:pt x="64" y="26"/>
                  </a:cubicBezTo>
                  <a:cubicBezTo>
                    <a:pt x="63" y="25"/>
                    <a:pt x="62" y="28"/>
                    <a:pt x="61" y="26"/>
                  </a:cubicBezTo>
                  <a:cubicBezTo>
                    <a:pt x="62" y="26"/>
                    <a:pt x="62" y="27"/>
                    <a:pt x="62" y="27"/>
                  </a:cubicBezTo>
                  <a:cubicBezTo>
                    <a:pt x="61" y="27"/>
                    <a:pt x="60" y="26"/>
                    <a:pt x="60" y="27"/>
                  </a:cubicBezTo>
                  <a:cubicBezTo>
                    <a:pt x="60" y="27"/>
                    <a:pt x="60" y="26"/>
                    <a:pt x="60" y="26"/>
                  </a:cubicBezTo>
                  <a:cubicBezTo>
                    <a:pt x="60" y="27"/>
                    <a:pt x="60" y="27"/>
                    <a:pt x="60" y="27"/>
                  </a:cubicBezTo>
                  <a:cubicBezTo>
                    <a:pt x="59" y="29"/>
                    <a:pt x="58" y="26"/>
                    <a:pt x="57" y="27"/>
                  </a:cubicBezTo>
                  <a:cubicBezTo>
                    <a:pt x="56" y="29"/>
                    <a:pt x="54" y="28"/>
                    <a:pt x="53" y="29"/>
                  </a:cubicBezTo>
                  <a:cubicBezTo>
                    <a:pt x="53" y="28"/>
                    <a:pt x="53" y="28"/>
                    <a:pt x="53" y="28"/>
                  </a:cubicBezTo>
                  <a:cubicBezTo>
                    <a:pt x="53" y="30"/>
                    <a:pt x="51" y="26"/>
                    <a:pt x="51" y="29"/>
                  </a:cubicBezTo>
                  <a:cubicBezTo>
                    <a:pt x="51" y="29"/>
                    <a:pt x="51" y="29"/>
                    <a:pt x="51" y="28"/>
                  </a:cubicBezTo>
                  <a:cubicBezTo>
                    <a:pt x="51" y="30"/>
                    <a:pt x="49" y="27"/>
                    <a:pt x="49" y="29"/>
                  </a:cubicBezTo>
                  <a:cubicBezTo>
                    <a:pt x="49" y="29"/>
                    <a:pt x="49" y="29"/>
                    <a:pt x="49" y="29"/>
                  </a:cubicBezTo>
                  <a:cubicBezTo>
                    <a:pt x="49" y="27"/>
                    <a:pt x="48" y="29"/>
                    <a:pt x="48" y="28"/>
                  </a:cubicBezTo>
                  <a:cubicBezTo>
                    <a:pt x="48" y="28"/>
                    <a:pt x="48" y="28"/>
                    <a:pt x="48" y="27"/>
                  </a:cubicBezTo>
                  <a:cubicBezTo>
                    <a:pt x="47" y="26"/>
                    <a:pt x="48" y="30"/>
                    <a:pt x="47" y="27"/>
                  </a:cubicBezTo>
                  <a:cubicBezTo>
                    <a:pt x="47" y="27"/>
                    <a:pt x="47" y="28"/>
                    <a:pt x="47" y="28"/>
                  </a:cubicBezTo>
                  <a:cubicBezTo>
                    <a:pt x="46" y="28"/>
                    <a:pt x="45" y="29"/>
                    <a:pt x="43" y="30"/>
                  </a:cubicBezTo>
                  <a:cubicBezTo>
                    <a:pt x="42" y="29"/>
                    <a:pt x="43" y="26"/>
                    <a:pt x="42" y="28"/>
                  </a:cubicBezTo>
                  <a:cubicBezTo>
                    <a:pt x="42" y="27"/>
                    <a:pt x="42" y="29"/>
                    <a:pt x="42" y="28"/>
                  </a:cubicBezTo>
                  <a:cubicBezTo>
                    <a:pt x="42" y="29"/>
                    <a:pt x="41" y="25"/>
                    <a:pt x="41" y="27"/>
                  </a:cubicBezTo>
                  <a:cubicBezTo>
                    <a:pt x="42" y="28"/>
                    <a:pt x="41" y="28"/>
                    <a:pt x="42" y="29"/>
                  </a:cubicBezTo>
                  <a:cubicBezTo>
                    <a:pt x="41" y="28"/>
                    <a:pt x="40" y="26"/>
                    <a:pt x="40" y="28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9"/>
                    <a:pt x="39" y="28"/>
                    <a:pt x="39" y="31"/>
                  </a:cubicBezTo>
                  <a:cubicBezTo>
                    <a:pt x="36" y="32"/>
                    <a:pt x="34" y="34"/>
                    <a:pt x="31" y="35"/>
                  </a:cubicBezTo>
                  <a:cubicBezTo>
                    <a:pt x="28" y="35"/>
                    <a:pt x="25" y="36"/>
                    <a:pt x="22" y="35"/>
                  </a:cubicBezTo>
                  <a:cubicBezTo>
                    <a:pt x="21" y="33"/>
                    <a:pt x="21" y="33"/>
                    <a:pt x="20" y="34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1" y="35"/>
                    <a:pt x="20" y="33"/>
                    <a:pt x="20" y="35"/>
                  </a:cubicBezTo>
                  <a:cubicBezTo>
                    <a:pt x="19" y="35"/>
                    <a:pt x="18" y="36"/>
                    <a:pt x="17" y="36"/>
                  </a:cubicBezTo>
                  <a:cubicBezTo>
                    <a:pt x="17" y="36"/>
                    <a:pt x="17" y="34"/>
                    <a:pt x="17" y="34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7" y="35"/>
                    <a:pt x="16" y="36"/>
                    <a:pt x="17" y="37"/>
                  </a:cubicBezTo>
                  <a:cubicBezTo>
                    <a:pt x="14" y="39"/>
                    <a:pt x="11" y="35"/>
                    <a:pt x="8" y="36"/>
                  </a:cubicBezTo>
                  <a:cubicBezTo>
                    <a:pt x="8" y="35"/>
                    <a:pt x="7" y="36"/>
                    <a:pt x="6" y="37"/>
                  </a:cubicBezTo>
                  <a:cubicBezTo>
                    <a:pt x="4" y="35"/>
                    <a:pt x="2" y="33"/>
                    <a:pt x="0" y="35"/>
                  </a:cubicBezTo>
                  <a:cubicBezTo>
                    <a:pt x="0" y="35"/>
                    <a:pt x="0" y="30"/>
                    <a:pt x="0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43"/>
            <p:cNvSpPr>
              <a:spLocks/>
            </p:cNvSpPr>
            <p:nvPr/>
          </p:nvSpPr>
          <p:spPr bwMode="auto">
            <a:xfrm>
              <a:off x="8907463" y="2940051"/>
              <a:ext cx="4762" cy="11113"/>
            </a:xfrm>
            <a:custGeom>
              <a:avLst/>
              <a:gdLst>
                <a:gd name="T0" fmla="*/ 1 w 1"/>
                <a:gd name="T1" fmla="*/ 3 h 3"/>
                <a:gd name="T2" fmla="*/ 0 w 1"/>
                <a:gd name="T3" fmla="*/ 0 h 3"/>
                <a:gd name="T4" fmla="*/ 1 w 1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1" y="3"/>
                  </a:moveTo>
                  <a:cubicBezTo>
                    <a:pt x="0" y="2"/>
                    <a:pt x="0" y="2"/>
                    <a:pt x="0" y="0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44"/>
            <p:cNvSpPr>
              <a:spLocks/>
            </p:cNvSpPr>
            <p:nvPr/>
          </p:nvSpPr>
          <p:spPr bwMode="auto">
            <a:xfrm>
              <a:off x="8877300" y="2913063"/>
              <a:ext cx="0" cy="7938"/>
            </a:xfrm>
            <a:custGeom>
              <a:avLst/>
              <a:gdLst>
                <a:gd name="T0" fmla="*/ 1 h 2"/>
                <a:gd name="T1" fmla="*/ 1 h 2"/>
                <a:gd name="T2" fmla="*/ 0 h 2"/>
                <a:gd name="T3" fmla="*/ 1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">
                  <a:moveTo>
                    <a:pt x="0" y="1"/>
                  </a:moveTo>
                  <a:cubicBezTo>
                    <a:pt x="0" y="2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45"/>
            <p:cNvSpPr>
              <a:spLocks/>
            </p:cNvSpPr>
            <p:nvPr/>
          </p:nvSpPr>
          <p:spPr bwMode="auto">
            <a:xfrm>
              <a:off x="8870950" y="2909888"/>
              <a:ext cx="3175" cy="7938"/>
            </a:xfrm>
            <a:custGeom>
              <a:avLst/>
              <a:gdLst>
                <a:gd name="T0" fmla="*/ 1 w 1"/>
                <a:gd name="T1" fmla="*/ 2 h 2"/>
                <a:gd name="T2" fmla="*/ 1 w 1"/>
                <a:gd name="T3" fmla="*/ 0 h 2"/>
                <a:gd name="T4" fmla="*/ 1 w 1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2"/>
                  </a:moveTo>
                  <a:cubicBezTo>
                    <a:pt x="0" y="1"/>
                    <a:pt x="1" y="0"/>
                    <a:pt x="1" y="0"/>
                  </a:cubicBezTo>
                  <a:lnTo>
                    <a:pt x="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46"/>
            <p:cNvSpPr>
              <a:spLocks/>
            </p:cNvSpPr>
            <p:nvPr/>
          </p:nvSpPr>
          <p:spPr bwMode="auto">
            <a:xfrm>
              <a:off x="8863013" y="2901951"/>
              <a:ext cx="0" cy="4763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47"/>
            <p:cNvSpPr>
              <a:spLocks/>
            </p:cNvSpPr>
            <p:nvPr/>
          </p:nvSpPr>
          <p:spPr bwMode="auto">
            <a:xfrm>
              <a:off x="8863013" y="2906713"/>
              <a:ext cx="3175" cy="6350"/>
            </a:xfrm>
            <a:custGeom>
              <a:avLst/>
              <a:gdLst>
                <a:gd name="T0" fmla="*/ 1 w 1"/>
                <a:gd name="T1" fmla="*/ 2 h 2"/>
                <a:gd name="T2" fmla="*/ 0 w 1"/>
                <a:gd name="T3" fmla="*/ 1 h 2"/>
                <a:gd name="T4" fmla="*/ 1 w 1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2"/>
                  </a:moveTo>
                  <a:cubicBezTo>
                    <a:pt x="0" y="2"/>
                    <a:pt x="0" y="1"/>
                    <a:pt x="0" y="1"/>
                  </a:cubicBezTo>
                  <a:cubicBezTo>
                    <a:pt x="0" y="2"/>
                    <a:pt x="0" y="0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" name="Freeform 48"/>
            <p:cNvSpPr>
              <a:spLocks/>
            </p:cNvSpPr>
            <p:nvPr/>
          </p:nvSpPr>
          <p:spPr bwMode="auto">
            <a:xfrm>
              <a:off x="8851900" y="2901951"/>
              <a:ext cx="0" cy="7938"/>
            </a:xfrm>
            <a:custGeom>
              <a:avLst/>
              <a:gdLst>
                <a:gd name="T0" fmla="*/ 1 h 2"/>
                <a:gd name="T1" fmla="*/ 1 h 2"/>
                <a:gd name="T2" fmla="*/ 1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2">
                  <a:moveTo>
                    <a:pt x="0" y="1"/>
                  </a:moveTo>
                  <a:cubicBezTo>
                    <a:pt x="0" y="1"/>
                    <a:pt x="0" y="2"/>
                    <a:pt x="0" y="1"/>
                  </a:cubicBezTo>
                  <a:cubicBezTo>
                    <a:pt x="0" y="1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" name="Freeform 49"/>
            <p:cNvSpPr>
              <a:spLocks/>
            </p:cNvSpPr>
            <p:nvPr/>
          </p:nvSpPr>
          <p:spPr bwMode="auto">
            <a:xfrm>
              <a:off x="8843963" y="2906713"/>
              <a:ext cx="3175" cy="6350"/>
            </a:xfrm>
            <a:custGeom>
              <a:avLst/>
              <a:gdLst>
                <a:gd name="T0" fmla="*/ 1 w 1"/>
                <a:gd name="T1" fmla="*/ 1 h 2"/>
                <a:gd name="T2" fmla="*/ 1 w 1"/>
                <a:gd name="T3" fmla="*/ 2 h 2"/>
                <a:gd name="T4" fmla="*/ 0 w 1"/>
                <a:gd name="T5" fmla="*/ 0 h 2"/>
                <a:gd name="T6" fmla="*/ 1 w 1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2">
                  <a:moveTo>
                    <a:pt x="1" y="1"/>
                  </a:moveTo>
                  <a:cubicBezTo>
                    <a:pt x="1" y="1"/>
                    <a:pt x="1" y="1"/>
                    <a:pt x="1" y="2"/>
                  </a:cubicBezTo>
                  <a:cubicBezTo>
                    <a:pt x="0" y="1"/>
                    <a:pt x="0" y="1"/>
                    <a:pt x="0" y="0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" name="Freeform 50"/>
            <p:cNvSpPr>
              <a:spLocks/>
            </p:cNvSpPr>
            <p:nvPr/>
          </p:nvSpPr>
          <p:spPr bwMode="auto">
            <a:xfrm>
              <a:off x="8745538" y="2943226"/>
              <a:ext cx="0" cy="4763"/>
            </a:xfrm>
            <a:custGeom>
              <a:avLst/>
              <a:gdLst>
                <a:gd name="T0" fmla="*/ 3 h 3"/>
                <a:gd name="T1" fmla="*/ 0 h 3"/>
                <a:gd name="T2" fmla="*/ 3 h 3"/>
                <a:gd name="T3" fmla="*/ 3 h 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3">
                  <a:moveTo>
                    <a:pt x="0" y="3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0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" name="Freeform 51"/>
            <p:cNvSpPr>
              <a:spLocks/>
            </p:cNvSpPr>
            <p:nvPr/>
          </p:nvSpPr>
          <p:spPr bwMode="auto">
            <a:xfrm>
              <a:off x="8701088" y="2947988"/>
              <a:ext cx="0" cy="6350"/>
            </a:xfrm>
            <a:custGeom>
              <a:avLst/>
              <a:gdLst>
                <a:gd name="T0" fmla="*/ 1 h 2"/>
                <a:gd name="T1" fmla="*/ 1 h 2"/>
                <a:gd name="T2" fmla="*/ 1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2">
                  <a:moveTo>
                    <a:pt x="0" y="1"/>
                  </a:move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2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" name="Freeform 52"/>
            <p:cNvSpPr>
              <a:spLocks/>
            </p:cNvSpPr>
            <p:nvPr/>
          </p:nvSpPr>
          <p:spPr bwMode="auto">
            <a:xfrm>
              <a:off x="8678863" y="2973388"/>
              <a:ext cx="3175" cy="7938"/>
            </a:xfrm>
            <a:custGeom>
              <a:avLst/>
              <a:gdLst>
                <a:gd name="T0" fmla="*/ 0 w 2"/>
                <a:gd name="T1" fmla="*/ 0 h 5"/>
                <a:gd name="T2" fmla="*/ 2 w 2"/>
                <a:gd name="T3" fmla="*/ 0 h 5"/>
                <a:gd name="T4" fmla="*/ 2 w 2"/>
                <a:gd name="T5" fmla="*/ 5 h 5"/>
                <a:gd name="T6" fmla="*/ 0 w 2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5">
                  <a:moveTo>
                    <a:pt x="0" y="0"/>
                  </a:moveTo>
                  <a:lnTo>
                    <a:pt x="2" y="0"/>
                  </a:lnTo>
                  <a:lnTo>
                    <a:pt x="2" y="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" name="Freeform 53"/>
            <p:cNvSpPr>
              <a:spLocks/>
            </p:cNvSpPr>
            <p:nvPr/>
          </p:nvSpPr>
          <p:spPr bwMode="auto">
            <a:xfrm>
              <a:off x="8799513" y="2439988"/>
              <a:ext cx="3175" cy="7938"/>
            </a:xfrm>
            <a:custGeom>
              <a:avLst/>
              <a:gdLst>
                <a:gd name="T0" fmla="*/ 0 w 1"/>
                <a:gd name="T1" fmla="*/ 1 h 2"/>
                <a:gd name="T2" fmla="*/ 1 w 1"/>
                <a:gd name="T3" fmla="*/ 1 h 2"/>
                <a:gd name="T4" fmla="*/ 0 w 1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1"/>
                  </a:moveTo>
                  <a:cubicBezTo>
                    <a:pt x="1" y="1"/>
                    <a:pt x="1" y="0"/>
                    <a:pt x="1" y="1"/>
                  </a:cubicBezTo>
                  <a:cubicBezTo>
                    <a:pt x="0" y="1"/>
                    <a:pt x="0" y="2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" name="Freeform 54"/>
            <p:cNvSpPr>
              <a:spLocks/>
            </p:cNvSpPr>
            <p:nvPr/>
          </p:nvSpPr>
          <p:spPr bwMode="auto">
            <a:xfrm>
              <a:off x="8412163" y="2289176"/>
              <a:ext cx="393700" cy="153988"/>
            </a:xfrm>
            <a:custGeom>
              <a:avLst/>
              <a:gdLst>
                <a:gd name="T0" fmla="*/ 14 w 105"/>
                <a:gd name="T1" fmla="*/ 7 h 41"/>
                <a:gd name="T2" fmla="*/ 17 w 105"/>
                <a:gd name="T3" fmla="*/ 8 h 41"/>
                <a:gd name="T4" fmla="*/ 24 w 105"/>
                <a:gd name="T5" fmla="*/ 5 h 41"/>
                <a:gd name="T6" fmla="*/ 26 w 105"/>
                <a:gd name="T7" fmla="*/ 6 h 41"/>
                <a:gd name="T8" fmla="*/ 33 w 105"/>
                <a:gd name="T9" fmla="*/ 10 h 41"/>
                <a:gd name="T10" fmla="*/ 35 w 105"/>
                <a:gd name="T11" fmla="*/ 11 h 41"/>
                <a:gd name="T12" fmla="*/ 39 w 105"/>
                <a:gd name="T13" fmla="*/ 10 h 41"/>
                <a:gd name="T14" fmla="*/ 42 w 105"/>
                <a:gd name="T15" fmla="*/ 11 h 41"/>
                <a:gd name="T16" fmla="*/ 43 w 105"/>
                <a:gd name="T17" fmla="*/ 13 h 41"/>
                <a:gd name="T18" fmla="*/ 46 w 105"/>
                <a:gd name="T19" fmla="*/ 12 h 41"/>
                <a:gd name="T20" fmla="*/ 50 w 105"/>
                <a:gd name="T21" fmla="*/ 10 h 41"/>
                <a:gd name="T22" fmla="*/ 52 w 105"/>
                <a:gd name="T23" fmla="*/ 11 h 41"/>
                <a:gd name="T24" fmla="*/ 55 w 105"/>
                <a:gd name="T25" fmla="*/ 10 h 41"/>
                <a:gd name="T26" fmla="*/ 57 w 105"/>
                <a:gd name="T27" fmla="*/ 12 h 41"/>
                <a:gd name="T28" fmla="*/ 60 w 105"/>
                <a:gd name="T29" fmla="*/ 13 h 41"/>
                <a:gd name="T30" fmla="*/ 63 w 105"/>
                <a:gd name="T31" fmla="*/ 16 h 41"/>
                <a:gd name="T32" fmla="*/ 65 w 105"/>
                <a:gd name="T33" fmla="*/ 15 h 41"/>
                <a:gd name="T34" fmla="*/ 66 w 105"/>
                <a:gd name="T35" fmla="*/ 17 h 41"/>
                <a:gd name="T36" fmla="*/ 68 w 105"/>
                <a:gd name="T37" fmla="*/ 16 h 41"/>
                <a:gd name="T38" fmla="*/ 69 w 105"/>
                <a:gd name="T39" fmla="*/ 16 h 41"/>
                <a:gd name="T40" fmla="*/ 71 w 105"/>
                <a:gd name="T41" fmla="*/ 16 h 41"/>
                <a:gd name="T42" fmla="*/ 76 w 105"/>
                <a:gd name="T43" fmla="*/ 18 h 41"/>
                <a:gd name="T44" fmla="*/ 78 w 105"/>
                <a:gd name="T45" fmla="*/ 18 h 41"/>
                <a:gd name="T46" fmla="*/ 80 w 105"/>
                <a:gd name="T47" fmla="*/ 19 h 41"/>
                <a:gd name="T48" fmla="*/ 84 w 105"/>
                <a:gd name="T49" fmla="*/ 21 h 41"/>
                <a:gd name="T50" fmla="*/ 84 w 105"/>
                <a:gd name="T51" fmla="*/ 25 h 41"/>
                <a:gd name="T52" fmla="*/ 87 w 105"/>
                <a:gd name="T53" fmla="*/ 22 h 41"/>
                <a:gd name="T54" fmla="*/ 90 w 105"/>
                <a:gd name="T55" fmla="*/ 19 h 41"/>
                <a:gd name="T56" fmla="*/ 91 w 105"/>
                <a:gd name="T57" fmla="*/ 21 h 41"/>
                <a:gd name="T58" fmla="*/ 93 w 105"/>
                <a:gd name="T59" fmla="*/ 19 h 41"/>
                <a:gd name="T60" fmla="*/ 93 w 105"/>
                <a:gd name="T61" fmla="*/ 21 h 41"/>
                <a:gd name="T62" fmla="*/ 93 w 105"/>
                <a:gd name="T63" fmla="*/ 26 h 41"/>
                <a:gd name="T64" fmla="*/ 96 w 105"/>
                <a:gd name="T65" fmla="*/ 23 h 41"/>
                <a:gd name="T66" fmla="*/ 96 w 105"/>
                <a:gd name="T67" fmla="*/ 25 h 41"/>
                <a:gd name="T68" fmla="*/ 98 w 105"/>
                <a:gd name="T69" fmla="*/ 23 h 41"/>
                <a:gd name="T70" fmla="*/ 100 w 105"/>
                <a:gd name="T71" fmla="*/ 24 h 41"/>
                <a:gd name="T72" fmla="*/ 97 w 105"/>
                <a:gd name="T73" fmla="*/ 29 h 41"/>
                <a:gd name="T74" fmla="*/ 101 w 105"/>
                <a:gd name="T75" fmla="*/ 27 h 41"/>
                <a:gd name="T76" fmla="*/ 101 w 105"/>
                <a:gd name="T77" fmla="*/ 35 h 41"/>
                <a:gd name="T78" fmla="*/ 102 w 105"/>
                <a:gd name="T79" fmla="*/ 36 h 41"/>
                <a:gd name="T80" fmla="*/ 104 w 105"/>
                <a:gd name="T81" fmla="*/ 37 h 41"/>
                <a:gd name="T82" fmla="*/ 102 w 105"/>
                <a:gd name="T83" fmla="*/ 40 h 41"/>
                <a:gd name="T84" fmla="*/ 101 w 105"/>
                <a:gd name="T85" fmla="*/ 36 h 41"/>
                <a:gd name="T86" fmla="*/ 95 w 105"/>
                <a:gd name="T87" fmla="*/ 39 h 41"/>
                <a:gd name="T88" fmla="*/ 87 w 105"/>
                <a:gd name="T89" fmla="*/ 38 h 41"/>
                <a:gd name="T90" fmla="*/ 79 w 105"/>
                <a:gd name="T91" fmla="*/ 36 h 41"/>
                <a:gd name="T92" fmla="*/ 72 w 105"/>
                <a:gd name="T93" fmla="*/ 34 h 41"/>
                <a:gd name="T94" fmla="*/ 67 w 105"/>
                <a:gd name="T95" fmla="*/ 33 h 41"/>
                <a:gd name="T96" fmla="*/ 58 w 105"/>
                <a:gd name="T97" fmla="*/ 29 h 41"/>
                <a:gd name="T98" fmla="*/ 54 w 105"/>
                <a:gd name="T99" fmla="*/ 26 h 41"/>
                <a:gd name="T100" fmla="*/ 47 w 105"/>
                <a:gd name="T101" fmla="*/ 22 h 41"/>
                <a:gd name="T102" fmla="*/ 24 w 105"/>
                <a:gd name="T103" fmla="*/ 21 h 41"/>
                <a:gd name="T104" fmla="*/ 18 w 105"/>
                <a:gd name="T105" fmla="*/ 19 h 41"/>
                <a:gd name="T106" fmla="*/ 3 w 105"/>
                <a:gd name="T107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5" h="41">
                  <a:moveTo>
                    <a:pt x="3" y="5"/>
                  </a:moveTo>
                  <a:cubicBezTo>
                    <a:pt x="6" y="0"/>
                    <a:pt x="6" y="5"/>
                    <a:pt x="8" y="3"/>
                  </a:cubicBezTo>
                  <a:cubicBezTo>
                    <a:pt x="8" y="3"/>
                    <a:pt x="7" y="5"/>
                    <a:pt x="8" y="5"/>
                  </a:cubicBezTo>
                  <a:cubicBezTo>
                    <a:pt x="10" y="2"/>
                    <a:pt x="12" y="5"/>
                    <a:pt x="12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2" y="9"/>
                    <a:pt x="13" y="7"/>
                    <a:pt x="14" y="7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4" y="7"/>
                    <a:pt x="14" y="8"/>
                    <a:pt x="14" y="7"/>
                  </a:cubicBezTo>
                  <a:cubicBezTo>
                    <a:pt x="14" y="8"/>
                    <a:pt x="14" y="9"/>
                    <a:pt x="14" y="9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6" y="4"/>
                    <a:pt x="16" y="8"/>
                    <a:pt x="17" y="7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9" y="6"/>
                    <a:pt x="20" y="7"/>
                    <a:pt x="21" y="6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7"/>
                    <a:pt x="22" y="6"/>
                    <a:pt x="22" y="6"/>
                  </a:cubicBezTo>
                  <a:cubicBezTo>
                    <a:pt x="22" y="8"/>
                    <a:pt x="23" y="5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4" y="5"/>
                    <a:pt x="23" y="7"/>
                    <a:pt x="24" y="5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5" y="4"/>
                    <a:pt x="24" y="8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6"/>
                    <a:pt x="25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6" y="7"/>
                    <a:pt x="26" y="8"/>
                    <a:pt x="26" y="6"/>
                  </a:cubicBezTo>
                  <a:cubicBezTo>
                    <a:pt x="26" y="8"/>
                    <a:pt x="26" y="7"/>
                    <a:pt x="25" y="9"/>
                  </a:cubicBezTo>
                  <a:cubicBezTo>
                    <a:pt x="27" y="8"/>
                    <a:pt x="29" y="9"/>
                    <a:pt x="31" y="9"/>
                  </a:cubicBezTo>
                  <a:cubicBezTo>
                    <a:pt x="31" y="10"/>
                    <a:pt x="31" y="10"/>
                    <a:pt x="30" y="11"/>
                  </a:cubicBezTo>
                  <a:cubicBezTo>
                    <a:pt x="31" y="10"/>
                    <a:pt x="31" y="11"/>
                    <a:pt x="32" y="10"/>
                  </a:cubicBezTo>
                  <a:cubicBezTo>
                    <a:pt x="32" y="10"/>
                    <a:pt x="31" y="11"/>
                    <a:pt x="32" y="11"/>
                  </a:cubicBezTo>
                  <a:cubicBezTo>
                    <a:pt x="32" y="12"/>
                    <a:pt x="32" y="9"/>
                    <a:pt x="33" y="10"/>
                  </a:cubicBezTo>
                  <a:cubicBezTo>
                    <a:pt x="32" y="12"/>
                    <a:pt x="32" y="12"/>
                    <a:pt x="32" y="12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33" y="10"/>
                    <a:pt x="33" y="11"/>
                    <a:pt x="33" y="11"/>
                  </a:cubicBezTo>
                  <a:cubicBezTo>
                    <a:pt x="34" y="10"/>
                    <a:pt x="33" y="12"/>
                    <a:pt x="34" y="11"/>
                  </a:cubicBezTo>
                  <a:cubicBezTo>
                    <a:pt x="34" y="12"/>
                    <a:pt x="34" y="12"/>
                    <a:pt x="34" y="12"/>
                  </a:cubicBezTo>
                  <a:cubicBezTo>
                    <a:pt x="34" y="13"/>
                    <a:pt x="34" y="10"/>
                    <a:pt x="35" y="11"/>
                  </a:cubicBezTo>
                  <a:cubicBezTo>
                    <a:pt x="34" y="12"/>
                    <a:pt x="34" y="12"/>
                    <a:pt x="34" y="12"/>
                  </a:cubicBezTo>
                  <a:cubicBezTo>
                    <a:pt x="35" y="10"/>
                    <a:pt x="36" y="11"/>
                    <a:pt x="36" y="10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1"/>
                    <a:pt x="38" y="11"/>
                  </a:cubicBezTo>
                  <a:cubicBezTo>
                    <a:pt x="38" y="11"/>
                    <a:pt x="37" y="13"/>
                    <a:pt x="37" y="13"/>
                  </a:cubicBezTo>
                  <a:cubicBezTo>
                    <a:pt x="38" y="11"/>
                    <a:pt x="39" y="12"/>
                    <a:pt x="39" y="10"/>
                  </a:cubicBezTo>
                  <a:cubicBezTo>
                    <a:pt x="39" y="10"/>
                    <a:pt x="40" y="11"/>
                    <a:pt x="40" y="11"/>
                  </a:cubicBezTo>
                  <a:cubicBezTo>
                    <a:pt x="40" y="11"/>
                    <a:pt x="40" y="13"/>
                    <a:pt x="39" y="13"/>
                  </a:cubicBezTo>
                  <a:cubicBezTo>
                    <a:pt x="39" y="15"/>
                    <a:pt x="39" y="15"/>
                    <a:pt x="39" y="15"/>
                  </a:cubicBezTo>
                  <a:cubicBezTo>
                    <a:pt x="39" y="16"/>
                    <a:pt x="39" y="14"/>
                    <a:pt x="39" y="15"/>
                  </a:cubicBezTo>
                  <a:cubicBezTo>
                    <a:pt x="39" y="15"/>
                    <a:pt x="40" y="15"/>
                    <a:pt x="40" y="15"/>
                  </a:cubicBezTo>
                  <a:cubicBezTo>
                    <a:pt x="40" y="14"/>
                    <a:pt x="41" y="11"/>
                    <a:pt x="42" y="11"/>
                  </a:cubicBezTo>
                  <a:cubicBezTo>
                    <a:pt x="41" y="12"/>
                    <a:pt x="41" y="14"/>
                    <a:pt x="41" y="14"/>
                  </a:cubicBezTo>
                  <a:cubicBezTo>
                    <a:pt x="43" y="10"/>
                    <a:pt x="43" y="10"/>
                    <a:pt x="43" y="10"/>
                  </a:cubicBezTo>
                  <a:cubicBezTo>
                    <a:pt x="43" y="10"/>
                    <a:pt x="43" y="12"/>
                    <a:pt x="43" y="11"/>
                  </a:cubicBezTo>
                  <a:cubicBezTo>
                    <a:pt x="44" y="10"/>
                    <a:pt x="44" y="10"/>
                    <a:pt x="44" y="10"/>
                  </a:cubicBezTo>
                  <a:cubicBezTo>
                    <a:pt x="44" y="10"/>
                    <a:pt x="44" y="10"/>
                    <a:pt x="44" y="12"/>
                  </a:cubicBezTo>
                  <a:cubicBezTo>
                    <a:pt x="44" y="13"/>
                    <a:pt x="43" y="12"/>
                    <a:pt x="43" y="13"/>
                  </a:cubicBezTo>
                  <a:cubicBezTo>
                    <a:pt x="44" y="13"/>
                    <a:pt x="44" y="12"/>
                    <a:pt x="44" y="12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4" y="13"/>
                    <a:pt x="45" y="12"/>
                    <a:pt x="45" y="11"/>
                  </a:cubicBezTo>
                  <a:cubicBezTo>
                    <a:pt x="45" y="11"/>
                    <a:pt x="45" y="12"/>
                    <a:pt x="45" y="11"/>
                  </a:cubicBezTo>
                  <a:cubicBezTo>
                    <a:pt x="45" y="10"/>
                    <a:pt x="46" y="10"/>
                    <a:pt x="46" y="10"/>
                  </a:cubicBezTo>
                  <a:cubicBezTo>
                    <a:pt x="46" y="12"/>
                    <a:pt x="46" y="12"/>
                    <a:pt x="46" y="12"/>
                  </a:cubicBezTo>
                  <a:cubicBezTo>
                    <a:pt x="46" y="10"/>
                    <a:pt x="47" y="10"/>
                    <a:pt x="48" y="9"/>
                  </a:cubicBezTo>
                  <a:cubicBezTo>
                    <a:pt x="48" y="8"/>
                    <a:pt x="47" y="11"/>
                    <a:pt x="47" y="10"/>
                  </a:cubicBezTo>
                  <a:cubicBezTo>
                    <a:pt x="47" y="12"/>
                    <a:pt x="49" y="9"/>
                    <a:pt x="49" y="11"/>
                  </a:cubicBezTo>
                  <a:cubicBezTo>
                    <a:pt x="49" y="11"/>
                    <a:pt x="49" y="9"/>
                    <a:pt x="49" y="10"/>
                  </a:cubicBezTo>
                  <a:cubicBezTo>
                    <a:pt x="49" y="10"/>
                    <a:pt x="49" y="11"/>
                    <a:pt x="49" y="11"/>
                  </a:cubicBezTo>
                  <a:cubicBezTo>
                    <a:pt x="49" y="12"/>
                    <a:pt x="50" y="11"/>
                    <a:pt x="50" y="10"/>
                  </a:cubicBezTo>
                  <a:cubicBezTo>
                    <a:pt x="50" y="10"/>
                    <a:pt x="50" y="11"/>
                    <a:pt x="50" y="11"/>
                  </a:cubicBezTo>
                  <a:cubicBezTo>
                    <a:pt x="50" y="10"/>
                    <a:pt x="52" y="9"/>
                    <a:pt x="52" y="11"/>
                  </a:cubicBezTo>
                  <a:cubicBezTo>
                    <a:pt x="52" y="10"/>
                    <a:pt x="53" y="9"/>
                    <a:pt x="53" y="9"/>
                  </a:cubicBezTo>
                  <a:cubicBezTo>
                    <a:pt x="52" y="10"/>
                    <a:pt x="52" y="10"/>
                    <a:pt x="52" y="10"/>
                  </a:cubicBezTo>
                  <a:cubicBezTo>
                    <a:pt x="52" y="11"/>
                    <a:pt x="53" y="10"/>
                    <a:pt x="53" y="11"/>
                  </a:cubicBezTo>
                  <a:cubicBezTo>
                    <a:pt x="53" y="10"/>
                    <a:pt x="51" y="12"/>
                    <a:pt x="52" y="11"/>
                  </a:cubicBezTo>
                  <a:cubicBezTo>
                    <a:pt x="52" y="12"/>
                    <a:pt x="53" y="9"/>
                    <a:pt x="52" y="11"/>
                  </a:cubicBezTo>
                  <a:cubicBezTo>
                    <a:pt x="53" y="11"/>
                    <a:pt x="53" y="10"/>
                    <a:pt x="53" y="11"/>
                  </a:cubicBezTo>
                  <a:cubicBezTo>
                    <a:pt x="53" y="11"/>
                    <a:pt x="53" y="13"/>
                    <a:pt x="53" y="13"/>
                  </a:cubicBezTo>
                  <a:cubicBezTo>
                    <a:pt x="53" y="13"/>
                    <a:pt x="53" y="12"/>
                    <a:pt x="54" y="12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54" y="10"/>
                    <a:pt x="54" y="12"/>
                    <a:pt x="55" y="10"/>
                  </a:cubicBezTo>
                  <a:cubicBezTo>
                    <a:pt x="54" y="11"/>
                    <a:pt x="55" y="10"/>
                    <a:pt x="55" y="12"/>
                  </a:cubicBezTo>
                  <a:cubicBezTo>
                    <a:pt x="54" y="13"/>
                    <a:pt x="54" y="13"/>
                    <a:pt x="54" y="13"/>
                  </a:cubicBezTo>
                  <a:cubicBezTo>
                    <a:pt x="54" y="13"/>
                    <a:pt x="55" y="12"/>
                    <a:pt x="55" y="11"/>
                  </a:cubicBezTo>
                  <a:cubicBezTo>
                    <a:pt x="55" y="12"/>
                    <a:pt x="55" y="12"/>
                    <a:pt x="55" y="12"/>
                  </a:cubicBezTo>
                  <a:cubicBezTo>
                    <a:pt x="56" y="9"/>
                    <a:pt x="55" y="12"/>
                    <a:pt x="56" y="10"/>
                  </a:cubicBezTo>
                  <a:cubicBezTo>
                    <a:pt x="56" y="11"/>
                    <a:pt x="57" y="11"/>
                    <a:pt x="57" y="12"/>
                  </a:cubicBezTo>
                  <a:cubicBezTo>
                    <a:pt x="57" y="12"/>
                    <a:pt x="58" y="11"/>
                    <a:pt x="58" y="11"/>
                  </a:cubicBezTo>
                  <a:cubicBezTo>
                    <a:pt x="58" y="12"/>
                    <a:pt x="58" y="12"/>
                    <a:pt x="58" y="12"/>
                  </a:cubicBezTo>
                  <a:cubicBezTo>
                    <a:pt x="58" y="13"/>
                    <a:pt x="58" y="12"/>
                    <a:pt x="58" y="12"/>
                  </a:cubicBezTo>
                  <a:cubicBezTo>
                    <a:pt x="58" y="12"/>
                    <a:pt x="58" y="14"/>
                    <a:pt x="58" y="15"/>
                  </a:cubicBezTo>
                  <a:cubicBezTo>
                    <a:pt x="59" y="14"/>
                    <a:pt x="59" y="13"/>
                    <a:pt x="59" y="12"/>
                  </a:cubicBezTo>
                  <a:cubicBezTo>
                    <a:pt x="59" y="14"/>
                    <a:pt x="61" y="10"/>
                    <a:pt x="60" y="13"/>
                  </a:cubicBezTo>
                  <a:cubicBezTo>
                    <a:pt x="60" y="13"/>
                    <a:pt x="59" y="14"/>
                    <a:pt x="59" y="15"/>
                  </a:cubicBezTo>
                  <a:cubicBezTo>
                    <a:pt x="59" y="17"/>
                    <a:pt x="61" y="13"/>
                    <a:pt x="61" y="14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1"/>
                    <a:pt x="61" y="13"/>
                  </a:cubicBezTo>
                  <a:cubicBezTo>
                    <a:pt x="62" y="13"/>
                    <a:pt x="62" y="14"/>
                    <a:pt x="62" y="12"/>
                  </a:cubicBezTo>
                  <a:cubicBezTo>
                    <a:pt x="62" y="14"/>
                    <a:pt x="64" y="12"/>
                    <a:pt x="63" y="16"/>
                  </a:cubicBezTo>
                  <a:cubicBezTo>
                    <a:pt x="64" y="15"/>
                    <a:pt x="64" y="16"/>
                    <a:pt x="64" y="15"/>
                  </a:cubicBezTo>
                  <a:cubicBezTo>
                    <a:pt x="64" y="13"/>
                    <a:pt x="64" y="15"/>
                    <a:pt x="64" y="15"/>
                  </a:cubicBezTo>
                  <a:cubicBezTo>
                    <a:pt x="64" y="14"/>
                    <a:pt x="64" y="14"/>
                    <a:pt x="64" y="14"/>
                  </a:cubicBezTo>
                  <a:cubicBezTo>
                    <a:pt x="64" y="14"/>
                    <a:pt x="64" y="14"/>
                    <a:pt x="64" y="16"/>
                  </a:cubicBezTo>
                  <a:cubicBezTo>
                    <a:pt x="64" y="17"/>
                    <a:pt x="65" y="13"/>
                    <a:pt x="66" y="14"/>
                  </a:cubicBezTo>
                  <a:cubicBezTo>
                    <a:pt x="65" y="15"/>
                    <a:pt x="65" y="15"/>
                    <a:pt x="65" y="15"/>
                  </a:cubicBezTo>
                  <a:cubicBezTo>
                    <a:pt x="66" y="14"/>
                    <a:pt x="66" y="14"/>
                    <a:pt x="66" y="14"/>
                  </a:cubicBezTo>
                  <a:cubicBezTo>
                    <a:pt x="67" y="14"/>
                    <a:pt x="66" y="16"/>
                    <a:pt x="65" y="17"/>
                  </a:cubicBezTo>
                  <a:cubicBezTo>
                    <a:pt x="66" y="17"/>
                    <a:pt x="66" y="17"/>
                    <a:pt x="66" y="16"/>
                  </a:cubicBezTo>
                  <a:cubicBezTo>
                    <a:pt x="66" y="18"/>
                    <a:pt x="66" y="18"/>
                    <a:pt x="66" y="18"/>
                  </a:cubicBezTo>
                  <a:cubicBezTo>
                    <a:pt x="66" y="16"/>
                    <a:pt x="66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8"/>
                    <a:pt x="67" y="17"/>
                    <a:pt x="67" y="17"/>
                  </a:cubicBezTo>
                  <a:cubicBezTo>
                    <a:pt x="67" y="16"/>
                    <a:pt x="67" y="16"/>
                    <a:pt x="67" y="16"/>
                  </a:cubicBezTo>
                  <a:cubicBezTo>
                    <a:pt x="67" y="15"/>
                    <a:pt x="67" y="15"/>
                    <a:pt x="68" y="14"/>
                  </a:cubicBezTo>
                  <a:cubicBezTo>
                    <a:pt x="67" y="16"/>
                    <a:pt x="68" y="16"/>
                    <a:pt x="68" y="16"/>
                  </a:cubicBezTo>
                  <a:cubicBezTo>
                    <a:pt x="68" y="16"/>
                    <a:pt x="69" y="15"/>
                    <a:pt x="69" y="15"/>
                  </a:cubicBezTo>
                  <a:cubicBezTo>
                    <a:pt x="68" y="15"/>
                    <a:pt x="69" y="15"/>
                    <a:pt x="68" y="16"/>
                  </a:cubicBezTo>
                  <a:cubicBezTo>
                    <a:pt x="68" y="16"/>
                    <a:pt x="68" y="15"/>
                    <a:pt x="68" y="16"/>
                  </a:cubicBezTo>
                  <a:cubicBezTo>
                    <a:pt x="68" y="16"/>
                    <a:pt x="68" y="18"/>
                    <a:pt x="68" y="17"/>
                  </a:cubicBezTo>
                  <a:cubicBezTo>
                    <a:pt x="69" y="16"/>
                    <a:pt x="69" y="14"/>
                    <a:pt x="69" y="15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9" y="17"/>
                    <a:pt x="69" y="17"/>
                    <a:pt x="69" y="17"/>
                  </a:cubicBezTo>
                  <a:cubicBezTo>
                    <a:pt x="69" y="16"/>
                    <a:pt x="69" y="16"/>
                    <a:pt x="69" y="16"/>
                  </a:cubicBezTo>
                  <a:cubicBezTo>
                    <a:pt x="69" y="16"/>
                    <a:pt x="69" y="16"/>
                    <a:pt x="69" y="16"/>
                  </a:cubicBezTo>
                  <a:cubicBezTo>
                    <a:pt x="69" y="15"/>
                    <a:pt x="70" y="16"/>
                    <a:pt x="70" y="15"/>
                  </a:cubicBezTo>
                  <a:cubicBezTo>
                    <a:pt x="70" y="15"/>
                    <a:pt x="70" y="16"/>
                    <a:pt x="70" y="16"/>
                  </a:cubicBezTo>
                  <a:cubicBezTo>
                    <a:pt x="70" y="16"/>
                    <a:pt x="70" y="16"/>
                    <a:pt x="70" y="16"/>
                  </a:cubicBezTo>
                  <a:cubicBezTo>
                    <a:pt x="70" y="17"/>
                    <a:pt x="71" y="17"/>
                    <a:pt x="71" y="16"/>
                  </a:cubicBezTo>
                  <a:cubicBezTo>
                    <a:pt x="71" y="16"/>
                    <a:pt x="71" y="16"/>
                    <a:pt x="71" y="16"/>
                  </a:cubicBezTo>
                  <a:cubicBezTo>
                    <a:pt x="71" y="16"/>
                    <a:pt x="71" y="16"/>
                    <a:pt x="72" y="15"/>
                  </a:cubicBezTo>
                  <a:cubicBezTo>
                    <a:pt x="72" y="16"/>
                    <a:pt x="70" y="20"/>
                    <a:pt x="71" y="19"/>
                  </a:cubicBezTo>
                  <a:cubicBezTo>
                    <a:pt x="71" y="19"/>
                    <a:pt x="72" y="17"/>
                    <a:pt x="73" y="16"/>
                  </a:cubicBezTo>
                  <a:cubicBezTo>
                    <a:pt x="73" y="17"/>
                    <a:pt x="74" y="15"/>
                    <a:pt x="74" y="17"/>
                  </a:cubicBezTo>
                  <a:cubicBezTo>
                    <a:pt x="74" y="16"/>
                    <a:pt x="74" y="16"/>
                    <a:pt x="74" y="16"/>
                  </a:cubicBezTo>
                  <a:cubicBezTo>
                    <a:pt x="75" y="17"/>
                    <a:pt x="77" y="15"/>
                    <a:pt x="76" y="18"/>
                  </a:cubicBezTo>
                  <a:cubicBezTo>
                    <a:pt x="76" y="18"/>
                    <a:pt x="76" y="19"/>
                    <a:pt x="75" y="20"/>
                  </a:cubicBezTo>
                  <a:cubicBezTo>
                    <a:pt x="76" y="19"/>
                    <a:pt x="75" y="21"/>
                    <a:pt x="76" y="19"/>
                  </a:cubicBezTo>
                  <a:cubicBezTo>
                    <a:pt x="76" y="18"/>
                    <a:pt x="77" y="17"/>
                    <a:pt x="77" y="17"/>
                  </a:cubicBezTo>
                  <a:cubicBezTo>
                    <a:pt x="77" y="16"/>
                    <a:pt x="78" y="17"/>
                    <a:pt x="78" y="18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8"/>
                    <a:pt x="78" y="19"/>
                    <a:pt x="78" y="18"/>
                  </a:cubicBezTo>
                  <a:cubicBezTo>
                    <a:pt x="79" y="17"/>
                    <a:pt x="79" y="17"/>
                    <a:pt x="79" y="17"/>
                  </a:cubicBezTo>
                  <a:cubicBezTo>
                    <a:pt x="79" y="18"/>
                    <a:pt x="79" y="18"/>
                    <a:pt x="79" y="18"/>
                  </a:cubicBezTo>
                  <a:cubicBezTo>
                    <a:pt x="79" y="18"/>
                    <a:pt x="80" y="16"/>
                    <a:pt x="79" y="17"/>
                  </a:cubicBezTo>
                  <a:cubicBezTo>
                    <a:pt x="79" y="18"/>
                    <a:pt x="79" y="18"/>
                    <a:pt x="79" y="18"/>
                  </a:cubicBezTo>
                  <a:cubicBezTo>
                    <a:pt x="80" y="18"/>
                    <a:pt x="81" y="16"/>
                    <a:pt x="81" y="17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81" y="18"/>
                    <a:pt x="81" y="17"/>
                  </a:cubicBezTo>
                  <a:cubicBezTo>
                    <a:pt x="81" y="18"/>
                    <a:pt x="81" y="19"/>
                    <a:pt x="81" y="20"/>
                  </a:cubicBezTo>
                  <a:cubicBezTo>
                    <a:pt x="83" y="17"/>
                    <a:pt x="84" y="17"/>
                    <a:pt x="85" y="18"/>
                  </a:cubicBezTo>
                  <a:cubicBezTo>
                    <a:pt x="85" y="19"/>
                    <a:pt x="85" y="19"/>
                    <a:pt x="85" y="19"/>
                  </a:cubicBezTo>
                  <a:cubicBezTo>
                    <a:pt x="85" y="20"/>
                    <a:pt x="86" y="17"/>
                    <a:pt x="85" y="18"/>
                  </a:cubicBezTo>
                  <a:cubicBezTo>
                    <a:pt x="85" y="19"/>
                    <a:pt x="85" y="20"/>
                    <a:pt x="84" y="21"/>
                  </a:cubicBezTo>
                  <a:cubicBezTo>
                    <a:pt x="84" y="22"/>
                    <a:pt x="85" y="20"/>
                    <a:pt x="86" y="19"/>
                  </a:cubicBezTo>
                  <a:cubicBezTo>
                    <a:pt x="86" y="18"/>
                    <a:pt x="85" y="20"/>
                    <a:pt x="86" y="19"/>
                  </a:cubicBezTo>
                  <a:cubicBezTo>
                    <a:pt x="86" y="18"/>
                    <a:pt x="86" y="20"/>
                    <a:pt x="87" y="18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86" y="22"/>
                    <a:pt x="84" y="23"/>
                    <a:pt x="84" y="25"/>
                  </a:cubicBezTo>
                  <a:cubicBezTo>
                    <a:pt x="84" y="25"/>
                    <a:pt x="84" y="25"/>
                    <a:pt x="84" y="25"/>
                  </a:cubicBezTo>
                  <a:cubicBezTo>
                    <a:pt x="83" y="27"/>
                    <a:pt x="83" y="27"/>
                    <a:pt x="83" y="28"/>
                  </a:cubicBezTo>
                  <a:cubicBezTo>
                    <a:pt x="83" y="27"/>
                    <a:pt x="85" y="25"/>
                    <a:pt x="85" y="24"/>
                  </a:cubicBezTo>
                  <a:cubicBezTo>
                    <a:pt x="85" y="24"/>
                    <a:pt x="86" y="20"/>
                    <a:pt x="87" y="21"/>
                  </a:cubicBezTo>
                  <a:cubicBezTo>
                    <a:pt x="87" y="22"/>
                    <a:pt x="86" y="21"/>
                    <a:pt x="86" y="22"/>
                  </a:cubicBezTo>
                  <a:cubicBezTo>
                    <a:pt x="86" y="23"/>
                    <a:pt x="87" y="21"/>
                    <a:pt x="87" y="22"/>
                  </a:cubicBezTo>
                  <a:cubicBezTo>
                    <a:pt x="87" y="21"/>
                    <a:pt x="88" y="20"/>
                    <a:pt x="88" y="19"/>
                  </a:cubicBezTo>
                  <a:cubicBezTo>
                    <a:pt x="88" y="20"/>
                    <a:pt x="87" y="21"/>
                    <a:pt x="87" y="21"/>
                  </a:cubicBezTo>
                  <a:cubicBezTo>
                    <a:pt x="88" y="20"/>
                    <a:pt x="89" y="20"/>
                    <a:pt x="89" y="19"/>
                  </a:cubicBezTo>
                  <a:cubicBezTo>
                    <a:pt x="90" y="17"/>
                    <a:pt x="89" y="20"/>
                    <a:pt x="90" y="18"/>
                  </a:cubicBezTo>
                  <a:cubicBezTo>
                    <a:pt x="89" y="20"/>
                    <a:pt x="88" y="22"/>
                    <a:pt x="88" y="22"/>
                  </a:cubicBezTo>
                  <a:cubicBezTo>
                    <a:pt x="88" y="21"/>
                    <a:pt x="89" y="21"/>
                    <a:pt x="90" y="19"/>
                  </a:cubicBezTo>
                  <a:cubicBezTo>
                    <a:pt x="90" y="19"/>
                    <a:pt x="89" y="20"/>
                    <a:pt x="89" y="21"/>
                  </a:cubicBezTo>
                  <a:cubicBezTo>
                    <a:pt x="89" y="22"/>
                    <a:pt x="90" y="19"/>
                    <a:pt x="89" y="21"/>
                  </a:cubicBezTo>
                  <a:cubicBezTo>
                    <a:pt x="90" y="20"/>
                    <a:pt x="90" y="20"/>
                    <a:pt x="90" y="20"/>
                  </a:cubicBezTo>
                  <a:cubicBezTo>
                    <a:pt x="90" y="21"/>
                    <a:pt x="90" y="21"/>
                    <a:pt x="90" y="22"/>
                  </a:cubicBezTo>
                  <a:cubicBezTo>
                    <a:pt x="90" y="22"/>
                    <a:pt x="91" y="20"/>
                    <a:pt x="90" y="22"/>
                  </a:cubicBezTo>
                  <a:cubicBezTo>
                    <a:pt x="90" y="22"/>
                    <a:pt x="91" y="22"/>
                    <a:pt x="91" y="21"/>
                  </a:cubicBezTo>
                  <a:cubicBezTo>
                    <a:pt x="91" y="20"/>
                    <a:pt x="90" y="22"/>
                    <a:pt x="91" y="20"/>
                  </a:cubicBezTo>
                  <a:cubicBezTo>
                    <a:pt x="91" y="21"/>
                    <a:pt x="92" y="20"/>
                    <a:pt x="92" y="19"/>
                  </a:cubicBezTo>
                  <a:cubicBezTo>
                    <a:pt x="92" y="20"/>
                    <a:pt x="92" y="20"/>
                    <a:pt x="92" y="20"/>
                  </a:cubicBezTo>
                  <a:cubicBezTo>
                    <a:pt x="92" y="20"/>
                    <a:pt x="92" y="20"/>
                    <a:pt x="93" y="19"/>
                  </a:cubicBezTo>
                  <a:cubicBezTo>
                    <a:pt x="92" y="20"/>
                    <a:pt x="92" y="20"/>
                    <a:pt x="92" y="20"/>
                  </a:cubicBezTo>
                  <a:cubicBezTo>
                    <a:pt x="93" y="19"/>
                    <a:pt x="93" y="19"/>
                    <a:pt x="93" y="19"/>
                  </a:cubicBezTo>
                  <a:cubicBezTo>
                    <a:pt x="93" y="19"/>
                    <a:pt x="92" y="21"/>
                    <a:pt x="92" y="21"/>
                  </a:cubicBezTo>
                  <a:cubicBezTo>
                    <a:pt x="92" y="22"/>
                    <a:pt x="92" y="22"/>
                    <a:pt x="92" y="22"/>
                  </a:cubicBezTo>
                  <a:cubicBezTo>
                    <a:pt x="92" y="22"/>
                    <a:pt x="91" y="23"/>
                    <a:pt x="92" y="23"/>
                  </a:cubicBezTo>
                  <a:cubicBezTo>
                    <a:pt x="92" y="22"/>
                    <a:pt x="93" y="20"/>
                    <a:pt x="94" y="20"/>
                  </a:cubicBezTo>
                  <a:cubicBezTo>
                    <a:pt x="94" y="19"/>
                    <a:pt x="93" y="21"/>
                    <a:pt x="94" y="20"/>
                  </a:cubicBezTo>
                  <a:cubicBezTo>
                    <a:pt x="93" y="21"/>
                    <a:pt x="93" y="21"/>
                    <a:pt x="93" y="21"/>
                  </a:cubicBezTo>
                  <a:cubicBezTo>
                    <a:pt x="93" y="21"/>
                    <a:pt x="92" y="23"/>
                    <a:pt x="92" y="23"/>
                  </a:cubicBezTo>
                  <a:cubicBezTo>
                    <a:pt x="93" y="23"/>
                    <a:pt x="94" y="21"/>
                    <a:pt x="94" y="21"/>
                  </a:cubicBezTo>
                  <a:cubicBezTo>
                    <a:pt x="94" y="21"/>
                    <a:pt x="94" y="21"/>
                    <a:pt x="93" y="22"/>
                  </a:cubicBezTo>
                  <a:cubicBezTo>
                    <a:pt x="94" y="22"/>
                    <a:pt x="94" y="21"/>
                    <a:pt x="95" y="20"/>
                  </a:cubicBezTo>
                  <a:cubicBezTo>
                    <a:pt x="94" y="21"/>
                    <a:pt x="94" y="22"/>
                    <a:pt x="94" y="24"/>
                  </a:cubicBezTo>
                  <a:cubicBezTo>
                    <a:pt x="93" y="26"/>
                    <a:pt x="93" y="26"/>
                    <a:pt x="93" y="26"/>
                  </a:cubicBezTo>
                  <a:cubicBezTo>
                    <a:pt x="93" y="26"/>
                    <a:pt x="93" y="26"/>
                    <a:pt x="93" y="26"/>
                  </a:cubicBezTo>
                  <a:cubicBezTo>
                    <a:pt x="92" y="27"/>
                    <a:pt x="92" y="27"/>
                    <a:pt x="91" y="29"/>
                  </a:cubicBezTo>
                  <a:cubicBezTo>
                    <a:pt x="91" y="29"/>
                    <a:pt x="92" y="28"/>
                    <a:pt x="92" y="28"/>
                  </a:cubicBezTo>
                  <a:cubicBezTo>
                    <a:pt x="93" y="25"/>
                    <a:pt x="94" y="25"/>
                    <a:pt x="95" y="22"/>
                  </a:cubicBezTo>
                  <a:cubicBezTo>
                    <a:pt x="96" y="22"/>
                    <a:pt x="93" y="28"/>
                    <a:pt x="95" y="25"/>
                  </a:cubicBezTo>
                  <a:cubicBezTo>
                    <a:pt x="95" y="24"/>
                    <a:pt x="97" y="22"/>
                    <a:pt x="96" y="23"/>
                  </a:cubicBezTo>
                  <a:cubicBezTo>
                    <a:pt x="96" y="23"/>
                    <a:pt x="97" y="20"/>
                    <a:pt x="97" y="22"/>
                  </a:cubicBezTo>
                  <a:cubicBezTo>
                    <a:pt x="96" y="22"/>
                    <a:pt x="96" y="24"/>
                    <a:pt x="95" y="25"/>
                  </a:cubicBezTo>
                  <a:cubicBezTo>
                    <a:pt x="96" y="25"/>
                    <a:pt x="95" y="25"/>
                    <a:pt x="95" y="25"/>
                  </a:cubicBezTo>
                  <a:cubicBezTo>
                    <a:pt x="95" y="26"/>
                    <a:pt x="94" y="27"/>
                    <a:pt x="94" y="27"/>
                  </a:cubicBezTo>
                  <a:cubicBezTo>
                    <a:pt x="95" y="27"/>
                    <a:pt x="95" y="27"/>
                    <a:pt x="95" y="26"/>
                  </a:cubicBezTo>
                  <a:cubicBezTo>
                    <a:pt x="96" y="25"/>
                    <a:pt x="95" y="26"/>
                    <a:pt x="96" y="25"/>
                  </a:cubicBezTo>
                  <a:cubicBezTo>
                    <a:pt x="97" y="25"/>
                    <a:pt x="96" y="27"/>
                    <a:pt x="97" y="24"/>
                  </a:cubicBezTo>
                  <a:cubicBezTo>
                    <a:pt x="97" y="24"/>
                    <a:pt x="97" y="23"/>
                    <a:pt x="98" y="22"/>
                  </a:cubicBezTo>
                  <a:cubicBezTo>
                    <a:pt x="98" y="22"/>
                    <a:pt x="98" y="22"/>
                    <a:pt x="98" y="22"/>
                  </a:cubicBezTo>
                  <a:cubicBezTo>
                    <a:pt x="98" y="22"/>
                    <a:pt x="98" y="22"/>
                    <a:pt x="98" y="22"/>
                  </a:cubicBezTo>
                  <a:cubicBezTo>
                    <a:pt x="98" y="23"/>
                    <a:pt x="99" y="21"/>
                    <a:pt x="99" y="21"/>
                  </a:cubicBezTo>
                  <a:cubicBezTo>
                    <a:pt x="98" y="23"/>
                    <a:pt x="98" y="23"/>
                    <a:pt x="98" y="23"/>
                  </a:cubicBezTo>
                  <a:cubicBezTo>
                    <a:pt x="98" y="25"/>
                    <a:pt x="98" y="22"/>
                    <a:pt x="97" y="25"/>
                  </a:cubicBezTo>
                  <a:cubicBezTo>
                    <a:pt x="97" y="25"/>
                    <a:pt x="98" y="24"/>
                    <a:pt x="98" y="25"/>
                  </a:cubicBezTo>
                  <a:cubicBezTo>
                    <a:pt x="97" y="25"/>
                    <a:pt x="97" y="25"/>
                    <a:pt x="97" y="25"/>
                  </a:cubicBezTo>
                  <a:cubicBezTo>
                    <a:pt x="97" y="25"/>
                    <a:pt x="96" y="29"/>
                    <a:pt x="97" y="27"/>
                  </a:cubicBezTo>
                  <a:cubicBezTo>
                    <a:pt x="98" y="26"/>
                    <a:pt x="98" y="26"/>
                    <a:pt x="98" y="25"/>
                  </a:cubicBezTo>
                  <a:cubicBezTo>
                    <a:pt x="99" y="25"/>
                    <a:pt x="100" y="24"/>
                    <a:pt x="100" y="24"/>
                  </a:cubicBezTo>
                  <a:cubicBezTo>
                    <a:pt x="99" y="26"/>
                    <a:pt x="100" y="24"/>
                    <a:pt x="99" y="26"/>
                  </a:cubicBezTo>
                  <a:cubicBezTo>
                    <a:pt x="99" y="25"/>
                    <a:pt x="99" y="25"/>
                    <a:pt x="98" y="26"/>
                  </a:cubicBezTo>
                  <a:cubicBezTo>
                    <a:pt x="97" y="29"/>
                    <a:pt x="97" y="26"/>
                    <a:pt x="96" y="28"/>
                  </a:cubicBezTo>
                  <a:cubicBezTo>
                    <a:pt x="97" y="28"/>
                    <a:pt x="96" y="31"/>
                    <a:pt x="95" y="32"/>
                  </a:cubicBezTo>
                  <a:cubicBezTo>
                    <a:pt x="95" y="32"/>
                    <a:pt x="95" y="32"/>
                    <a:pt x="96" y="31"/>
                  </a:cubicBezTo>
                  <a:cubicBezTo>
                    <a:pt x="96" y="30"/>
                    <a:pt x="96" y="30"/>
                    <a:pt x="97" y="29"/>
                  </a:cubicBezTo>
                  <a:cubicBezTo>
                    <a:pt x="97" y="29"/>
                    <a:pt x="98" y="29"/>
                    <a:pt x="99" y="27"/>
                  </a:cubicBezTo>
                  <a:cubicBezTo>
                    <a:pt x="98" y="28"/>
                    <a:pt x="98" y="30"/>
                    <a:pt x="98" y="30"/>
                  </a:cubicBezTo>
                  <a:cubicBezTo>
                    <a:pt x="98" y="29"/>
                    <a:pt x="99" y="30"/>
                    <a:pt x="99" y="30"/>
                  </a:cubicBezTo>
                  <a:cubicBezTo>
                    <a:pt x="100" y="28"/>
                    <a:pt x="100" y="30"/>
                    <a:pt x="100" y="28"/>
                  </a:cubicBezTo>
                  <a:cubicBezTo>
                    <a:pt x="100" y="28"/>
                    <a:pt x="101" y="26"/>
                    <a:pt x="102" y="25"/>
                  </a:cubicBezTo>
                  <a:cubicBezTo>
                    <a:pt x="102" y="25"/>
                    <a:pt x="101" y="26"/>
                    <a:pt x="101" y="27"/>
                  </a:cubicBezTo>
                  <a:cubicBezTo>
                    <a:pt x="102" y="26"/>
                    <a:pt x="100" y="29"/>
                    <a:pt x="102" y="27"/>
                  </a:cubicBezTo>
                  <a:cubicBezTo>
                    <a:pt x="101" y="27"/>
                    <a:pt x="100" y="29"/>
                    <a:pt x="99" y="31"/>
                  </a:cubicBezTo>
                  <a:cubicBezTo>
                    <a:pt x="100" y="30"/>
                    <a:pt x="99" y="32"/>
                    <a:pt x="99" y="32"/>
                  </a:cubicBezTo>
                  <a:cubicBezTo>
                    <a:pt x="100" y="32"/>
                    <a:pt x="100" y="31"/>
                    <a:pt x="101" y="31"/>
                  </a:cubicBezTo>
                  <a:cubicBezTo>
                    <a:pt x="101" y="33"/>
                    <a:pt x="102" y="32"/>
                    <a:pt x="103" y="32"/>
                  </a:cubicBezTo>
                  <a:cubicBezTo>
                    <a:pt x="102" y="33"/>
                    <a:pt x="101" y="34"/>
                    <a:pt x="101" y="35"/>
                  </a:cubicBezTo>
                  <a:cubicBezTo>
                    <a:pt x="102" y="35"/>
                    <a:pt x="102" y="33"/>
                    <a:pt x="102" y="34"/>
                  </a:cubicBezTo>
                  <a:cubicBezTo>
                    <a:pt x="102" y="34"/>
                    <a:pt x="102" y="34"/>
                    <a:pt x="102" y="34"/>
                  </a:cubicBezTo>
                  <a:cubicBezTo>
                    <a:pt x="102" y="34"/>
                    <a:pt x="102" y="36"/>
                    <a:pt x="104" y="33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3" y="35"/>
                    <a:pt x="103" y="35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1" y="38"/>
                    <a:pt x="102" y="36"/>
                    <a:pt x="103" y="37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4" y="36"/>
                    <a:pt x="105" y="36"/>
                  </a:cubicBezTo>
                  <a:cubicBezTo>
                    <a:pt x="104" y="37"/>
                    <a:pt x="104" y="37"/>
                    <a:pt x="104" y="37"/>
                  </a:cubicBezTo>
                  <a:cubicBezTo>
                    <a:pt x="105" y="36"/>
                    <a:pt x="105" y="36"/>
                    <a:pt x="105" y="36"/>
                  </a:cubicBezTo>
                  <a:cubicBezTo>
                    <a:pt x="104" y="37"/>
                    <a:pt x="104" y="38"/>
                    <a:pt x="104" y="37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39"/>
                    <a:pt x="103" y="39"/>
                    <a:pt x="104" y="37"/>
                  </a:cubicBezTo>
                  <a:cubicBezTo>
                    <a:pt x="104" y="36"/>
                    <a:pt x="103" y="36"/>
                    <a:pt x="103" y="37"/>
                  </a:cubicBezTo>
                  <a:cubicBezTo>
                    <a:pt x="103" y="38"/>
                    <a:pt x="103" y="37"/>
                    <a:pt x="103" y="37"/>
                  </a:cubicBezTo>
                  <a:cubicBezTo>
                    <a:pt x="103" y="39"/>
                    <a:pt x="102" y="39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39"/>
                    <a:pt x="102" y="39"/>
                  </a:cubicBezTo>
                  <a:cubicBezTo>
                    <a:pt x="101" y="40"/>
                    <a:pt x="100" y="41"/>
                    <a:pt x="100" y="40"/>
                  </a:cubicBezTo>
                  <a:cubicBezTo>
                    <a:pt x="101" y="38"/>
                    <a:pt x="99" y="41"/>
                    <a:pt x="99" y="40"/>
                  </a:cubicBezTo>
                  <a:cubicBezTo>
                    <a:pt x="100" y="39"/>
                    <a:pt x="101" y="38"/>
                    <a:pt x="101" y="37"/>
                  </a:cubicBezTo>
                  <a:cubicBezTo>
                    <a:pt x="101" y="36"/>
                    <a:pt x="101" y="37"/>
                    <a:pt x="101" y="36"/>
                  </a:cubicBezTo>
                  <a:cubicBezTo>
                    <a:pt x="100" y="37"/>
                    <a:pt x="99" y="39"/>
                    <a:pt x="99" y="39"/>
                  </a:cubicBezTo>
                  <a:cubicBezTo>
                    <a:pt x="99" y="38"/>
                    <a:pt x="99" y="38"/>
                    <a:pt x="99" y="38"/>
                  </a:cubicBezTo>
                  <a:cubicBezTo>
                    <a:pt x="99" y="39"/>
                    <a:pt x="98" y="40"/>
                    <a:pt x="98" y="40"/>
                  </a:cubicBezTo>
                  <a:cubicBezTo>
                    <a:pt x="97" y="39"/>
                    <a:pt x="97" y="39"/>
                    <a:pt x="96" y="38"/>
                  </a:cubicBezTo>
                  <a:cubicBezTo>
                    <a:pt x="97" y="37"/>
                    <a:pt x="97" y="37"/>
                    <a:pt x="97" y="37"/>
                  </a:cubicBezTo>
                  <a:cubicBezTo>
                    <a:pt x="95" y="40"/>
                    <a:pt x="95" y="38"/>
                    <a:pt x="95" y="39"/>
                  </a:cubicBezTo>
                  <a:cubicBezTo>
                    <a:pt x="94" y="37"/>
                    <a:pt x="93" y="39"/>
                    <a:pt x="93" y="37"/>
                  </a:cubicBezTo>
                  <a:cubicBezTo>
                    <a:pt x="92" y="37"/>
                    <a:pt x="91" y="38"/>
                    <a:pt x="90" y="37"/>
                  </a:cubicBezTo>
                  <a:cubicBezTo>
                    <a:pt x="91" y="35"/>
                    <a:pt x="91" y="35"/>
                    <a:pt x="91" y="35"/>
                  </a:cubicBezTo>
                  <a:cubicBezTo>
                    <a:pt x="90" y="36"/>
                    <a:pt x="91" y="34"/>
                    <a:pt x="91" y="35"/>
                  </a:cubicBezTo>
                  <a:cubicBezTo>
                    <a:pt x="90" y="36"/>
                    <a:pt x="90" y="36"/>
                    <a:pt x="89" y="37"/>
                  </a:cubicBezTo>
                  <a:cubicBezTo>
                    <a:pt x="89" y="35"/>
                    <a:pt x="88" y="37"/>
                    <a:pt x="87" y="38"/>
                  </a:cubicBezTo>
                  <a:cubicBezTo>
                    <a:pt x="87" y="36"/>
                    <a:pt x="87" y="36"/>
                    <a:pt x="87" y="36"/>
                  </a:cubicBezTo>
                  <a:cubicBezTo>
                    <a:pt x="86" y="38"/>
                    <a:pt x="86" y="36"/>
                    <a:pt x="86" y="36"/>
                  </a:cubicBezTo>
                  <a:cubicBezTo>
                    <a:pt x="86" y="35"/>
                    <a:pt x="86" y="34"/>
                    <a:pt x="86" y="34"/>
                  </a:cubicBezTo>
                  <a:cubicBezTo>
                    <a:pt x="85" y="36"/>
                    <a:pt x="85" y="36"/>
                    <a:pt x="84" y="36"/>
                  </a:cubicBezTo>
                  <a:cubicBezTo>
                    <a:pt x="84" y="36"/>
                    <a:pt x="83" y="36"/>
                    <a:pt x="83" y="35"/>
                  </a:cubicBezTo>
                  <a:cubicBezTo>
                    <a:pt x="81" y="37"/>
                    <a:pt x="81" y="35"/>
                    <a:pt x="79" y="36"/>
                  </a:cubicBezTo>
                  <a:cubicBezTo>
                    <a:pt x="79" y="34"/>
                    <a:pt x="79" y="34"/>
                    <a:pt x="79" y="34"/>
                  </a:cubicBezTo>
                  <a:cubicBezTo>
                    <a:pt x="77" y="36"/>
                    <a:pt x="77" y="33"/>
                    <a:pt x="75" y="34"/>
                  </a:cubicBezTo>
                  <a:cubicBezTo>
                    <a:pt x="76" y="32"/>
                    <a:pt x="76" y="32"/>
                    <a:pt x="76" y="32"/>
                  </a:cubicBezTo>
                  <a:cubicBezTo>
                    <a:pt x="76" y="31"/>
                    <a:pt x="75" y="32"/>
                    <a:pt x="74" y="34"/>
                  </a:cubicBezTo>
                  <a:cubicBezTo>
                    <a:pt x="74" y="33"/>
                    <a:pt x="73" y="35"/>
                    <a:pt x="74" y="33"/>
                  </a:cubicBezTo>
                  <a:cubicBezTo>
                    <a:pt x="73" y="32"/>
                    <a:pt x="73" y="34"/>
                    <a:pt x="72" y="34"/>
                  </a:cubicBezTo>
                  <a:cubicBezTo>
                    <a:pt x="72" y="33"/>
                    <a:pt x="72" y="33"/>
                    <a:pt x="71" y="33"/>
                  </a:cubicBezTo>
                  <a:cubicBezTo>
                    <a:pt x="71" y="33"/>
                    <a:pt x="71" y="33"/>
                    <a:pt x="71" y="33"/>
                  </a:cubicBezTo>
                  <a:cubicBezTo>
                    <a:pt x="71" y="33"/>
                    <a:pt x="72" y="32"/>
                    <a:pt x="72" y="32"/>
                  </a:cubicBezTo>
                  <a:cubicBezTo>
                    <a:pt x="71" y="32"/>
                    <a:pt x="71" y="31"/>
                    <a:pt x="70" y="34"/>
                  </a:cubicBezTo>
                  <a:cubicBezTo>
                    <a:pt x="70" y="32"/>
                    <a:pt x="68" y="34"/>
                    <a:pt x="68" y="32"/>
                  </a:cubicBezTo>
                  <a:cubicBezTo>
                    <a:pt x="68" y="33"/>
                    <a:pt x="68" y="33"/>
                    <a:pt x="67" y="33"/>
                  </a:cubicBezTo>
                  <a:cubicBezTo>
                    <a:pt x="67" y="33"/>
                    <a:pt x="67" y="31"/>
                    <a:pt x="66" y="33"/>
                  </a:cubicBezTo>
                  <a:cubicBezTo>
                    <a:pt x="66" y="32"/>
                    <a:pt x="66" y="31"/>
                    <a:pt x="66" y="31"/>
                  </a:cubicBezTo>
                  <a:cubicBezTo>
                    <a:pt x="66" y="31"/>
                    <a:pt x="66" y="32"/>
                    <a:pt x="65" y="33"/>
                  </a:cubicBezTo>
                  <a:cubicBezTo>
                    <a:pt x="64" y="34"/>
                    <a:pt x="64" y="30"/>
                    <a:pt x="63" y="30"/>
                  </a:cubicBezTo>
                  <a:cubicBezTo>
                    <a:pt x="61" y="31"/>
                    <a:pt x="60" y="30"/>
                    <a:pt x="58" y="30"/>
                  </a:cubicBezTo>
                  <a:cubicBezTo>
                    <a:pt x="58" y="29"/>
                    <a:pt x="58" y="29"/>
                    <a:pt x="58" y="29"/>
                  </a:cubicBezTo>
                  <a:cubicBezTo>
                    <a:pt x="57" y="31"/>
                    <a:pt x="58" y="27"/>
                    <a:pt x="56" y="30"/>
                  </a:cubicBezTo>
                  <a:cubicBezTo>
                    <a:pt x="56" y="29"/>
                    <a:pt x="56" y="29"/>
                    <a:pt x="56" y="28"/>
                  </a:cubicBezTo>
                  <a:cubicBezTo>
                    <a:pt x="55" y="30"/>
                    <a:pt x="56" y="26"/>
                    <a:pt x="54" y="28"/>
                  </a:cubicBezTo>
                  <a:cubicBezTo>
                    <a:pt x="55" y="28"/>
                    <a:pt x="55" y="28"/>
                    <a:pt x="55" y="28"/>
                  </a:cubicBezTo>
                  <a:cubicBezTo>
                    <a:pt x="55" y="26"/>
                    <a:pt x="53" y="28"/>
                    <a:pt x="53" y="27"/>
                  </a:cubicBezTo>
                  <a:cubicBezTo>
                    <a:pt x="53" y="26"/>
                    <a:pt x="54" y="26"/>
                    <a:pt x="54" y="26"/>
                  </a:cubicBezTo>
                  <a:cubicBezTo>
                    <a:pt x="54" y="24"/>
                    <a:pt x="52" y="28"/>
                    <a:pt x="53" y="25"/>
                  </a:cubicBezTo>
                  <a:cubicBezTo>
                    <a:pt x="53" y="25"/>
                    <a:pt x="53" y="26"/>
                    <a:pt x="53" y="26"/>
                  </a:cubicBezTo>
                  <a:cubicBezTo>
                    <a:pt x="52" y="25"/>
                    <a:pt x="50" y="26"/>
                    <a:pt x="48" y="26"/>
                  </a:cubicBezTo>
                  <a:cubicBezTo>
                    <a:pt x="47" y="24"/>
                    <a:pt x="49" y="22"/>
                    <a:pt x="48" y="23"/>
                  </a:cubicBezTo>
                  <a:cubicBezTo>
                    <a:pt x="48" y="23"/>
                    <a:pt x="47" y="24"/>
                    <a:pt x="48" y="24"/>
                  </a:cubicBezTo>
                  <a:cubicBezTo>
                    <a:pt x="47" y="25"/>
                    <a:pt x="48" y="21"/>
                    <a:pt x="47" y="22"/>
                  </a:cubicBezTo>
                  <a:cubicBezTo>
                    <a:pt x="47" y="24"/>
                    <a:pt x="47" y="23"/>
                    <a:pt x="47" y="24"/>
                  </a:cubicBezTo>
                  <a:cubicBezTo>
                    <a:pt x="46" y="23"/>
                    <a:pt x="47" y="21"/>
                    <a:pt x="46" y="22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5" y="24"/>
                    <a:pt x="44" y="22"/>
                    <a:pt x="43" y="25"/>
                  </a:cubicBezTo>
                  <a:cubicBezTo>
                    <a:pt x="40" y="24"/>
                    <a:pt x="36" y="25"/>
                    <a:pt x="33" y="25"/>
                  </a:cubicBezTo>
                  <a:cubicBezTo>
                    <a:pt x="30" y="23"/>
                    <a:pt x="26" y="23"/>
                    <a:pt x="24" y="21"/>
                  </a:cubicBezTo>
                  <a:cubicBezTo>
                    <a:pt x="24" y="18"/>
                    <a:pt x="23" y="18"/>
                    <a:pt x="22" y="19"/>
                  </a:cubicBezTo>
                  <a:cubicBezTo>
                    <a:pt x="23" y="18"/>
                    <a:pt x="23" y="18"/>
                    <a:pt x="23" y="18"/>
                  </a:cubicBezTo>
                  <a:cubicBezTo>
                    <a:pt x="22" y="20"/>
                    <a:pt x="22" y="18"/>
                    <a:pt x="21" y="20"/>
                  </a:cubicBezTo>
                  <a:cubicBezTo>
                    <a:pt x="20" y="19"/>
                    <a:pt x="19" y="20"/>
                    <a:pt x="18" y="19"/>
                  </a:cubicBezTo>
                  <a:cubicBezTo>
                    <a:pt x="18" y="19"/>
                    <a:pt x="19" y="18"/>
                    <a:pt x="18" y="18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18" y="18"/>
                    <a:pt x="17" y="19"/>
                    <a:pt x="17" y="20"/>
                  </a:cubicBezTo>
                  <a:cubicBezTo>
                    <a:pt x="13" y="21"/>
                    <a:pt x="12" y="16"/>
                    <a:pt x="8" y="15"/>
                  </a:cubicBezTo>
                  <a:cubicBezTo>
                    <a:pt x="8" y="14"/>
                    <a:pt x="7" y="15"/>
                    <a:pt x="6" y="15"/>
                  </a:cubicBezTo>
                  <a:cubicBezTo>
                    <a:pt x="4" y="12"/>
                    <a:pt x="3" y="9"/>
                    <a:pt x="0" y="10"/>
                  </a:cubicBezTo>
                  <a:cubicBezTo>
                    <a:pt x="0" y="10"/>
                    <a:pt x="2" y="5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" name="Freeform 55"/>
            <p:cNvSpPr>
              <a:spLocks/>
            </p:cNvSpPr>
            <p:nvPr/>
          </p:nvSpPr>
          <p:spPr bwMode="auto">
            <a:xfrm>
              <a:off x="8799513" y="2435226"/>
              <a:ext cx="3175" cy="7938"/>
            </a:xfrm>
            <a:custGeom>
              <a:avLst/>
              <a:gdLst>
                <a:gd name="T0" fmla="*/ 0 w 1"/>
                <a:gd name="T1" fmla="*/ 2 h 2"/>
                <a:gd name="T2" fmla="*/ 1 w 1"/>
                <a:gd name="T3" fmla="*/ 0 h 2"/>
                <a:gd name="T4" fmla="*/ 0 w 1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2"/>
                  </a:moveTo>
                  <a:cubicBezTo>
                    <a:pt x="0" y="1"/>
                    <a:pt x="0" y="1"/>
                    <a:pt x="1" y="0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" name="Freeform 56"/>
            <p:cNvSpPr>
              <a:spLocks/>
            </p:cNvSpPr>
            <p:nvPr/>
          </p:nvSpPr>
          <p:spPr bwMode="auto">
            <a:xfrm>
              <a:off x="8786813" y="2393951"/>
              <a:ext cx="4762" cy="4763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1 w 1"/>
                <a:gd name="T5" fmla="*/ 0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0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Freeform 57"/>
            <p:cNvSpPr>
              <a:spLocks/>
            </p:cNvSpPr>
            <p:nvPr/>
          </p:nvSpPr>
          <p:spPr bwMode="auto">
            <a:xfrm>
              <a:off x="8783638" y="2387601"/>
              <a:ext cx="3175" cy="6350"/>
            </a:xfrm>
            <a:custGeom>
              <a:avLst/>
              <a:gdLst>
                <a:gd name="T0" fmla="*/ 0 w 1"/>
                <a:gd name="T1" fmla="*/ 2 h 2"/>
                <a:gd name="T2" fmla="*/ 1 w 1"/>
                <a:gd name="T3" fmla="*/ 0 h 2"/>
                <a:gd name="T4" fmla="*/ 0 w 1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2"/>
                  </a:moveTo>
                  <a:cubicBezTo>
                    <a:pt x="1" y="1"/>
                    <a:pt x="1" y="0"/>
                    <a:pt x="1" y="0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" name="Freeform 58"/>
            <p:cNvSpPr>
              <a:spLocks/>
            </p:cNvSpPr>
            <p:nvPr/>
          </p:nvSpPr>
          <p:spPr bwMode="auto">
            <a:xfrm>
              <a:off x="8783638" y="2371726"/>
              <a:ext cx="3175" cy="4763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0 h 1"/>
                <a:gd name="T4" fmla="*/ 0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0"/>
                    <a:pt x="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59"/>
            <p:cNvSpPr>
              <a:spLocks/>
            </p:cNvSpPr>
            <p:nvPr/>
          </p:nvSpPr>
          <p:spPr bwMode="auto">
            <a:xfrm>
              <a:off x="8780463" y="2379663"/>
              <a:ext cx="3175" cy="3175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0 h 1"/>
                <a:gd name="T4" fmla="*/ 0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1"/>
                    <a:pt x="0" y="0"/>
                  </a:cubicBezTo>
                  <a:cubicBezTo>
                    <a:pt x="0" y="1"/>
                    <a:pt x="1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" name="Freeform 60"/>
            <p:cNvSpPr>
              <a:spLocks/>
            </p:cNvSpPr>
            <p:nvPr/>
          </p:nvSpPr>
          <p:spPr bwMode="auto">
            <a:xfrm>
              <a:off x="8769350" y="2363788"/>
              <a:ext cx="3175" cy="7938"/>
            </a:xfrm>
            <a:custGeom>
              <a:avLst/>
              <a:gdLst>
                <a:gd name="T0" fmla="*/ 0 w 1"/>
                <a:gd name="T1" fmla="*/ 1 h 2"/>
                <a:gd name="T2" fmla="*/ 0 w 1"/>
                <a:gd name="T3" fmla="*/ 1 h 2"/>
                <a:gd name="T4" fmla="*/ 0 w 1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1"/>
                  </a:moveTo>
                  <a:cubicBezTo>
                    <a:pt x="0" y="1"/>
                    <a:pt x="0" y="2"/>
                    <a:pt x="0" y="1"/>
                  </a:cubicBezTo>
                  <a:cubicBezTo>
                    <a:pt x="0" y="1"/>
                    <a:pt x="1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" name="Freeform 61"/>
            <p:cNvSpPr>
              <a:spLocks/>
            </p:cNvSpPr>
            <p:nvPr/>
          </p:nvSpPr>
          <p:spPr bwMode="auto">
            <a:xfrm>
              <a:off x="8761413" y="2368551"/>
              <a:ext cx="3175" cy="3175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1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Freeform 62"/>
            <p:cNvSpPr>
              <a:spLocks/>
            </p:cNvSpPr>
            <p:nvPr/>
          </p:nvSpPr>
          <p:spPr bwMode="auto">
            <a:xfrm>
              <a:off x="8640763" y="2335213"/>
              <a:ext cx="0" cy="3175"/>
            </a:xfrm>
            <a:custGeom>
              <a:avLst/>
              <a:gdLst>
                <a:gd name="T0" fmla="*/ 2 h 2"/>
                <a:gd name="T1" fmla="*/ 0 h 2"/>
                <a:gd name="T2" fmla="*/ 2 h 2"/>
                <a:gd name="T3" fmla="*/ 2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" name="Freeform 63"/>
            <p:cNvSpPr>
              <a:spLocks/>
            </p:cNvSpPr>
            <p:nvPr/>
          </p:nvSpPr>
          <p:spPr bwMode="auto">
            <a:xfrm>
              <a:off x="8583613" y="2316163"/>
              <a:ext cx="4762" cy="6350"/>
            </a:xfrm>
            <a:custGeom>
              <a:avLst/>
              <a:gdLst>
                <a:gd name="T0" fmla="*/ 1 w 1"/>
                <a:gd name="T1" fmla="*/ 1 h 2"/>
                <a:gd name="T2" fmla="*/ 1 w 1"/>
                <a:gd name="T3" fmla="*/ 0 h 2"/>
                <a:gd name="T4" fmla="*/ 1 w 1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1"/>
                  </a:moveTo>
                  <a:cubicBezTo>
                    <a:pt x="0" y="2"/>
                    <a:pt x="1" y="1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Freeform 64"/>
            <p:cNvSpPr>
              <a:spLocks/>
            </p:cNvSpPr>
            <p:nvPr/>
          </p:nvSpPr>
          <p:spPr bwMode="auto">
            <a:xfrm>
              <a:off x="8555038" y="2327276"/>
              <a:ext cx="0" cy="7938"/>
            </a:xfrm>
            <a:custGeom>
              <a:avLst/>
              <a:gdLst>
                <a:gd name="T0" fmla="*/ 0 h 5"/>
                <a:gd name="T1" fmla="*/ 0 h 5"/>
                <a:gd name="T2" fmla="*/ 5 h 5"/>
                <a:gd name="T3" fmla="*/ 0 h 5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5">
                  <a:moveTo>
                    <a:pt x="0" y="0"/>
                  </a:moveTo>
                  <a:lnTo>
                    <a:pt x="0" y="0"/>
                  </a:lnTo>
                  <a:lnTo>
                    <a:pt x="0" y="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Freeform 65"/>
            <p:cNvSpPr>
              <a:spLocks/>
            </p:cNvSpPr>
            <p:nvPr/>
          </p:nvSpPr>
          <p:spPr bwMode="auto">
            <a:xfrm>
              <a:off x="9099550" y="2047876"/>
              <a:ext cx="3175" cy="4763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0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0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" name="Freeform 66"/>
            <p:cNvSpPr>
              <a:spLocks/>
            </p:cNvSpPr>
            <p:nvPr/>
          </p:nvSpPr>
          <p:spPr bwMode="auto">
            <a:xfrm>
              <a:off x="8926513" y="1736726"/>
              <a:ext cx="200025" cy="307975"/>
            </a:xfrm>
            <a:custGeom>
              <a:avLst/>
              <a:gdLst>
                <a:gd name="T0" fmla="*/ 11 w 53"/>
                <a:gd name="T1" fmla="*/ 10 h 82"/>
                <a:gd name="T2" fmla="*/ 12 w 53"/>
                <a:gd name="T3" fmla="*/ 12 h 82"/>
                <a:gd name="T4" fmla="*/ 18 w 53"/>
                <a:gd name="T5" fmla="*/ 16 h 82"/>
                <a:gd name="T6" fmla="*/ 19 w 53"/>
                <a:gd name="T7" fmla="*/ 18 h 82"/>
                <a:gd name="T8" fmla="*/ 19 w 53"/>
                <a:gd name="T9" fmla="*/ 24 h 82"/>
                <a:gd name="T10" fmla="*/ 20 w 53"/>
                <a:gd name="T11" fmla="*/ 25 h 82"/>
                <a:gd name="T12" fmla="*/ 23 w 53"/>
                <a:gd name="T13" fmla="*/ 28 h 82"/>
                <a:gd name="T14" fmla="*/ 23 w 53"/>
                <a:gd name="T15" fmla="*/ 31 h 82"/>
                <a:gd name="T16" fmla="*/ 23 w 53"/>
                <a:gd name="T17" fmla="*/ 32 h 82"/>
                <a:gd name="T18" fmla="*/ 25 w 53"/>
                <a:gd name="T19" fmla="*/ 33 h 82"/>
                <a:gd name="T20" fmla="*/ 28 w 53"/>
                <a:gd name="T21" fmla="*/ 35 h 82"/>
                <a:gd name="T22" fmla="*/ 29 w 53"/>
                <a:gd name="T23" fmla="*/ 37 h 82"/>
                <a:gd name="T24" fmla="*/ 31 w 53"/>
                <a:gd name="T25" fmla="*/ 38 h 82"/>
                <a:gd name="T26" fmla="*/ 31 w 53"/>
                <a:gd name="T27" fmla="*/ 41 h 82"/>
                <a:gd name="T28" fmla="*/ 32 w 53"/>
                <a:gd name="T29" fmla="*/ 43 h 82"/>
                <a:gd name="T30" fmla="*/ 33 w 53"/>
                <a:gd name="T31" fmla="*/ 46 h 82"/>
                <a:gd name="T32" fmla="*/ 34 w 53"/>
                <a:gd name="T33" fmla="*/ 47 h 82"/>
                <a:gd name="T34" fmla="*/ 33 w 53"/>
                <a:gd name="T35" fmla="*/ 49 h 82"/>
                <a:gd name="T36" fmla="*/ 35 w 53"/>
                <a:gd name="T37" fmla="*/ 49 h 82"/>
                <a:gd name="T38" fmla="*/ 36 w 53"/>
                <a:gd name="T39" fmla="*/ 49 h 82"/>
                <a:gd name="T40" fmla="*/ 37 w 53"/>
                <a:gd name="T41" fmla="*/ 50 h 82"/>
                <a:gd name="T42" fmla="*/ 39 w 53"/>
                <a:gd name="T43" fmla="*/ 54 h 82"/>
                <a:gd name="T44" fmla="*/ 40 w 53"/>
                <a:gd name="T45" fmla="*/ 56 h 82"/>
                <a:gd name="T46" fmla="*/ 41 w 53"/>
                <a:gd name="T47" fmla="*/ 57 h 82"/>
                <a:gd name="T48" fmla="*/ 42 w 53"/>
                <a:gd name="T49" fmla="*/ 60 h 82"/>
                <a:gd name="T50" fmla="*/ 39 w 53"/>
                <a:gd name="T51" fmla="*/ 63 h 82"/>
                <a:gd name="T52" fmla="*/ 44 w 53"/>
                <a:gd name="T53" fmla="*/ 62 h 82"/>
                <a:gd name="T54" fmla="*/ 48 w 53"/>
                <a:gd name="T55" fmla="*/ 61 h 82"/>
                <a:gd name="T56" fmla="*/ 48 w 53"/>
                <a:gd name="T57" fmla="*/ 63 h 82"/>
                <a:gd name="T58" fmla="*/ 50 w 53"/>
                <a:gd name="T59" fmla="*/ 62 h 82"/>
                <a:gd name="T60" fmla="*/ 49 w 53"/>
                <a:gd name="T61" fmla="*/ 64 h 82"/>
                <a:gd name="T62" fmla="*/ 46 w 53"/>
                <a:gd name="T63" fmla="*/ 67 h 82"/>
                <a:gd name="T64" fmla="*/ 50 w 53"/>
                <a:gd name="T65" fmla="*/ 66 h 82"/>
                <a:gd name="T66" fmla="*/ 49 w 53"/>
                <a:gd name="T67" fmla="*/ 67 h 82"/>
                <a:gd name="T68" fmla="*/ 52 w 53"/>
                <a:gd name="T69" fmla="*/ 67 h 82"/>
                <a:gd name="T70" fmla="*/ 52 w 53"/>
                <a:gd name="T71" fmla="*/ 68 h 82"/>
                <a:gd name="T72" fmla="*/ 47 w 53"/>
                <a:gd name="T73" fmla="*/ 71 h 82"/>
                <a:gd name="T74" fmla="*/ 52 w 53"/>
                <a:gd name="T75" fmla="*/ 70 h 82"/>
                <a:gd name="T76" fmla="*/ 48 w 53"/>
                <a:gd name="T77" fmla="*/ 78 h 82"/>
                <a:gd name="T78" fmla="*/ 47 w 53"/>
                <a:gd name="T79" fmla="*/ 79 h 82"/>
                <a:gd name="T80" fmla="*/ 49 w 53"/>
                <a:gd name="T81" fmla="*/ 81 h 82"/>
                <a:gd name="T82" fmla="*/ 46 w 53"/>
                <a:gd name="T83" fmla="*/ 82 h 82"/>
                <a:gd name="T84" fmla="*/ 47 w 53"/>
                <a:gd name="T85" fmla="*/ 79 h 82"/>
                <a:gd name="T86" fmla="*/ 41 w 53"/>
                <a:gd name="T87" fmla="*/ 78 h 82"/>
                <a:gd name="T88" fmla="*/ 35 w 53"/>
                <a:gd name="T89" fmla="*/ 74 h 82"/>
                <a:gd name="T90" fmla="*/ 29 w 53"/>
                <a:gd name="T91" fmla="*/ 69 h 82"/>
                <a:gd name="T92" fmla="*/ 25 w 53"/>
                <a:gd name="T93" fmla="*/ 64 h 82"/>
                <a:gd name="T94" fmla="*/ 22 w 53"/>
                <a:gd name="T95" fmla="*/ 61 h 82"/>
                <a:gd name="T96" fmla="*/ 19 w 53"/>
                <a:gd name="T97" fmla="*/ 52 h 82"/>
                <a:gd name="T98" fmla="*/ 19 w 53"/>
                <a:gd name="T99" fmla="*/ 47 h 82"/>
                <a:gd name="T100" fmla="*/ 18 w 53"/>
                <a:gd name="T101" fmla="*/ 41 h 82"/>
                <a:gd name="T102" fmla="*/ 5 w 53"/>
                <a:gd name="T103" fmla="*/ 24 h 82"/>
                <a:gd name="T104" fmla="*/ 4 w 53"/>
                <a:gd name="T105" fmla="*/ 19 h 82"/>
                <a:gd name="T106" fmla="*/ 8 w 53"/>
                <a:gd name="T107" fmla="*/ 1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3" h="82">
                  <a:moveTo>
                    <a:pt x="8" y="1"/>
                  </a:moveTo>
                  <a:cubicBezTo>
                    <a:pt x="12" y="0"/>
                    <a:pt x="8" y="3"/>
                    <a:pt x="12" y="4"/>
                  </a:cubicBezTo>
                  <a:cubicBezTo>
                    <a:pt x="12" y="4"/>
                    <a:pt x="9" y="4"/>
                    <a:pt x="10" y="4"/>
                  </a:cubicBezTo>
                  <a:cubicBezTo>
                    <a:pt x="14" y="4"/>
                    <a:pt x="12" y="7"/>
                    <a:pt x="10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9" y="10"/>
                    <a:pt x="11" y="9"/>
                    <a:pt x="11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1" y="10"/>
                    <a:pt x="11" y="10"/>
                    <a:pt x="12" y="10"/>
                  </a:cubicBezTo>
                  <a:cubicBezTo>
                    <a:pt x="11" y="10"/>
                    <a:pt x="10" y="11"/>
                    <a:pt x="9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5" y="10"/>
                    <a:pt x="11" y="12"/>
                    <a:pt x="13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5" y="12"/>
                    <a:pt x="15" y="13"/>
                    <a:pt x="16" y="14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5" y="14"/>
                    <a:pt x="16" y="15"/>
                    <a:pt x="16" y="15"/>
                  </a:cubicBezTo>
                  <a:cubicBezTo>
                    <a:pt x="15" y="15"/>
                    <a:pt x="18" y="15"/>
                    <a:pt x="17" y="15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9" y="15"/>
                    <a:pt x="16" y="16"/>
                    <a:pt x="18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9" y="16"/>
                    <a:pt x="16" y="17"/>
                    <a:pt x="17" y="17"/>
                  </a:cubicBezTo>
                  <a:cubicBezTo>
                    <a:pt x="18" y="17"/>
                    <a:pt x="18" y="17"/>
                    <a:pt x="18" y="17"/>
                  </a:cubicBezTo>
                  <a:cubicBezTo>
                    <a:pt x="18" y="17"/>
                    <a:pt x="17" y="17"/>
                    <a:pt x="18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8" y="17"/>
                    <a:pt x="17" y="18"/>
                    <a:pt x="19" y="18"/>
                  </a:cubicBezTo>
                  <a:cubicBezTo>
                    <a:pt x="17" y="18"/>
                    <a:pt x="18" y="17"/>
                    <a:pt x="16" y="18"/>
                  </a:cubicBezTo>
                  <a:cubicBezTo>
                    <a:pt x="18" y="19"/>
                    <a:pt x="18" y="21"/>
                    <a:pt x="19" y="22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8" y="23"/>
                    <a:pt x="18" y="23"/>
                    <a:pt x="19" y="23"/>
                  </a:cubicBezTo>
                  <a:cubicBezTo>
                    <a:pt x="19" y="23"/>
                    <a:pt x="18" y="23"/>
                    <a:pt x="18" y="23"/>
                  </a:cubicBezTo>
                  <a:cubicBezTo>
                    <a:pt x="17" y="24"/>
                    <a:pt x="20" y="23"/>
                    <a:pt x="19" y="24"/>
                  </a:cubicBezTo>
                  <a:cubicBezTo>
                    <a:pt x="17" y="24"/>
                    <a:pt x="17" y="24"/>
                    <a:pt x="17" y="24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19" y="24"/>
                    <a:pt x="19" y="24"/>
                    <a:pt x="18" y="25"/>
                  </a:cubicBezTo>
                  <a:cubicBezTo>
                    <a:pt x="20" y="24"/>
                    <a:pt x="18" y="25"/>
                    <a:pt x="19" y="25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7" y="26"/>
                    <a:pt x="20" y="25"/>
                    <a:pt x="20" y="25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21" y="25"/>
                    <a:pt x="20" y="26"/>
                    <a:pt x="21" y="26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1" y="27"/>
                    <a:pt x="20" y="27"/>
                    <a:pt x="21" y="27"/>
                  </a:cubicBezTo>
                  <a:cubicBezTo>
                    <a:pt x="21" y="28"/>
                    <a:pt x="19" y="28"/>
                    <a:pt x="19" y="28"/>
                  </a:cubicBezTo>
                  <a:cubicBezTo>
                    <a:pt x="22" y="28"/>
                    <a:pt x="21" y="29"/>
                    <a:pt x="23" y="28"/>
                  </a:cubicBezTo>
                  <a:cubicBezTo>
                    <a:pt x="23" y="28"/>
                    <a:pt x="22" y="29"/>
                    <a:pt x="23" y="29"/>
                  </a:cubicBezTo>
                  <a:cubicBezTo>
                    <a:pt x="22" y="29"/>
                    <a:pt x="20" y="30"/>
                    <a:pt x="20" y="30"/>
                  </a:cubicBezTo>
                  <a:cubicBezTo>
                    <a:pt x="19" y="31"/>
                    <a:pt x="19" y="31"/>
                    <a:pt x="19" y="31"/>
                  </a:cubicBezTo>
                  <a:cubicBezTo>
                    <a:pt x="18" y="31"/>
                    <a:pt x="19" y="30"/>
                    <a:pt x="18" y="31"/>
                  </a:cubicBezTo>
                  <a:cubicBezTo>
                    <a:pt x="18" y="31"/>
                    <a:pt x="19" y="31"/>
                    <a:pt x="19" y="31"/>
                  </a:cubicBezTo>
                  <a:cubicBezTo>
                    <a:pt x="20" y="31"/>
                    <a:pt x="23" y="30"/>
                    <a:pt x="23" y="31"/>
                  </a:cubicBezTo>
                  <a:cubicBezTo>
                    <a:pt x="22" y="31"/>
                    <a:pt x="21" y="32"/>
                    <a:pt x="20" y="32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5" y="31"/>
                    <a:pt x="23" y="31"/>
                    <a:pt x="24" y="31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5" y="31"/>
                    <a:pt x="26" y="31"/>
                    <a:pt x="24" y="32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3"/>
                    <a:pt x="23" y="32"/>
                    <a:pt x="24" y="33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3" y="33"/>
                    <a:pt x="24" y="33"/>
                    <a:pt x="25" y="32"/>
                  </a:cubicBezTo>
                  <a:cubicBezTo>
                    <a:pt x="25" y="32"/>
                    <a:pt x="24" y="33"/>
                    <a:pt x="25" y="32"/>
                  </a:cubicBezTo>
                  <a:cubicBezTo>
                    <a:pt x="26" y="32"/>
                    <a:pt x="26" y="32"/>
                    <a:pt x="27" y="32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7" y="33"/>
                    <a:pt x="27" y="33"/>
                    <a:pt x="28" y="33"/>
                  </a:cubicBezTo>
                  <a:cubicBezTo>
                    <a:pt x="29" y="32"/>
                    <a:pt x="26" y="33"/>
                    <a:pt x="27" y="33"/>
                  </a:cubicBezTo>
                  <a:cubicBezTo>
                    <a:pt x="26" y="34"/>
                    <a:pt x="29" y="33"/>
                    <a:pt x="27" y="35"/>
                  </a:cubicBezTo>
                  <a:cubicBezTo>
                    <a:pt x="27" y="35"/>
                    <a:pt x="29" y="34"/>
                    <a:pt x="28" y="34"/>
                  </a:cubicBezTo>
                  <a:cubicBezTo>
                    <a:pt x="28" y="34"/>
                    <a:pt x="27" y="35"/>
                    <a:pt x="28" y="35"/>
                  </a:cubicBezTo>
                  <a:cubicBezTo>
                    <a:pt x="27" y="35"/>
                    <a:pt x="28" y="35"/>
                    <a:pt x="28" y="35"/>
                  </a:cubicBezTo>
                  <a:cubicBezTo>
                    <a:pt x="29" y="35"/>
                    <a:pt x="28" y="35"/>
                    <a:pt x="28" y="35"/>
                  </a:cubicBezTo>
                  <a:cubicBezTo>
                    <a:pt x="29" y="35"/>
                    <a:pt x="30" y="35"/>
                    <a:pt x="29" y="36"/>
                  </a:cubicBezTo>
                  <a:cubicBezTo>
                    <a:pt x="30" y="36"/>
                    <a:pt x="31" y="36"/>
                    <a:pt x="31" y="36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29" y="37"/>
                    <a:pt x="30" y="37"/>
                    <a:pt x="29" y="37"/>
                  </a:cubicBezTo>
                  <a:cubicBezTo>
                    <a:pt x="31" y="37"/>
                    <a:pt x="27" y="37"/>
                    <a:pt x="29" y="37"/>
                  </a:cubicBezTo>
                  <a:cubicBezTo>
                    <a:pt x="28" y="37"/>
                    <a:pt x="31" y="36"/>
                    <a:pt x="29" y="37"/>
                  </a:cubicBezTo>
                  <a:cubicBezTo>
                    <a:pt x="29" y="37"/>
                    <a:pt x="31" y="37"/>
                    <a:pt x="30" y="38"/>
                  </a:cubicBezTo>
                  <a:cubicBezTo>
                    <a:pt x="30" y="37"/>
                    <a:pt x="28" y="38"/>
                    <a:pt x="28" y="38"/>
                  </a:cubicBezTo>
                  <a:cubicBezTo>
                    <a:pt x="28" y="39"/>
                    <a:pt x="29" y="38"/>
                    <a:pt x="29" y="38"/>
                  </a:cubicBezTo>
                  <a:cubicBezTo>
                    <a:pt x="30" y="38"/>
                    <a:pt x="30" y="38"/>
                    <a:pt x="30" y="38"/>
                  </a:cubicBezTo>
                  <a:cubicBezTo>
                    <a:pt x="31" y="38"/>
                    <a:pt x="30" y="39"/>
                    <a:pt x="31" y="38"/>
                  </a:cubicBezTo>
                  <a:cubicBezTo>
                    <a:pt x="30" y="38"/>
                    <a:pt x="32" y="38"/>
                    <a:pt x="30" y="39"/>
                  </a:cubicBezTo>
                  <a:cubicBezTo>
                    <a:pt x="28" y="40"/>
                    <a:pt x="28" y="40"/>
                    <a:pt x="28" y="40"/>
                  </a:cubicBezTo>
                  <a:cubicBezTo>
                    <a:pt x="28" y="40"/>
                    <a:pt x="30" y="39"/>
                    <a:pt x="31" y="39"/>
                  </a:cubicBezTo>
                  <a:cubicBezTo>
                    <a:pt x="30" y="39"/>
                    <a:pt x="30" y="39"/>
                    <a:pt x="30" y="39"/>
                  </a:cubicBezTo>
                  <a:cubicBezTo>
                    <a:pt x="33" y="38"/>
                    <a:pt x="30" y="40"/>
                    <a:pt x="32" y="39"/>
                  </a:cubicBezTo>
                  <a:cubicBezTo>
                    <a:pt x="31" y="40"/>
                    <a:pt x="32" y="40"/>
                    <a:pt x="31" y="41"/>
                  </a:cubicBezTo>
                  <a:cubicBezTo>
                    <a:pt x="32" y="40"/>
                    <a:pt x="33" y="40"/>
                    <a:pt x="32" y="41"/>
                  </a:cubicBezTo>
                  <a:cubicBezTo>
                    <a:pt x="32" y="41"/>
                    <a:pt x="32" y="41"/>
                    <a:pt x="31" y="41"/>
                  </a:cubicBezTo>
                  <a:cubicBezTo>
                    <a:pt x="31" y="41"/>
                    <a:pt x="31" y="41"/>
                    <a:pt x="32" y="41"/>
                  </a:cubicBezTo>
                  <a:cubicBezTo>
                    <a:pt x="31" y="41"/>
                    <a:pt x="30" y="42"/>
                    <a:pt x="30" y="43"/>
                  </a:cubicBezTo>
                  <a:cubicBezTo>
                    <a:pt x="31" y="43"/>
                    <a:pt x="32" y="42"/>
                    <a:pt x="33" y="42"/>
                  </a:cubicBezTo>
                  <a:cubicBezTo>
                    <a:pt x="30" y="43"/>
                    <a:pt x="35" y="41"/>
                    <a:pt x="32" y="43"/>
                  </a:cubicBezTo>
                  <a:cubicBezTo>
                    <a:pt x="32" y="43"/>
                    <a:pt x="31" y="43"/>
                    <a:pt x="31" y="43"/>
                  </a:cubicBezTo>
                  <a:cubicBezTo>
                    <a:pt x="28" y="45"/>
                    <a:pt x="33" y="43"/>
                    <a:pt x="32" y="44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2" y="43"/>
                    <a:pt x="35" y="43"/>
                    <a:pt x="33" y="44"/>
                  </a:cubicBezTo>
                  <a:cubicBezTo>
                    <a:pt x="34" y="43"/>
                    <a:pt x="32" y="44"/>
                    <a:pt x="34" y="43"/>
                  </a:cubicBezTo>
                  <a:cubicBezTo>
                    <a:pt x="33" y="45"/>
                    <a:pt x="36" y="44"/>
                    <a:pt x="33" y="46"/>
                  </a:cubicBezTo>
                  <a:cubicBezTo>
                    <a:pt x="33" y="46"/>
                    <a:pt x="33" y="46"/>
                    <a:pt x="34" y="46"/>
                  </a:cubicBezTo>
                  <a:cubicBezTo>
                    <a:pt x="35" y="45"/>
                    <a:pt x="33" y="46"/>
                    <a:pt x="34" y="46"/>
                  </a:cubicBezTo>
                  <a:cubicBezTo>
                    <a:pt x="34" y="46"/>
                    <a:pt x="34" y="45"/>
                    <a:pt x="34" y="45"/>
                  </a:cubicBezTo>
                  <a:cubicBezTo>
                    <a:pt x="34" y="46"/>
                    <a:pt x="34" y="46"/>
                    <a:pt x="32" y="47"/>
                  </a:cubicBezTo>
                  <a:cubicBezTo>
                    <a:pt x="31" y="47"/>
                    <a:pt x="36" y="45"/>
                    <a:pt x="35" y="46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6" y="46"/>
                    <a:pt x="36" y="46"/>
                    <a:pt x="36" y="46"/>
                  </a:cubicBezTo>
                  <a:cubicBezTo>
                    <a:pt x="36" y="47"/>
                    <a:pt x="34" y="47"/>
                    <a:pt x="33" y="48"/>
                  </a:cubicBezTo>
                  <a:cubicBezTo>
                    <a:pt x="33" y="48"/>
                    <a:pt x="33" y="48"/>
                    <a:pt x="34" y="48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4" y="48"/>
                    <a:pt x="33" y="49"/>
                    <a:pt x="34" y="49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3" y="49"/>
                    <a:pt x="33" y="49"/>
                    <a:pt x="34" y="49"/>
                  </a:cubicBezTo>
                  <a:cubicBezTo>
                    <a:pt x="34" y="49"/>
                    <a:pt x="35" y="48"/>
                    <a:pt x="35" y="48"/>
                  </a:cubicBezTo>
                  <a:cubicBezTo>
                    <a:pt x="35" y="48"/>
                    <a:pt x="35" y="48"/>
                    <a:pt x="36" y="48"/>
                  </a:cubicBezTo>
                  <a:cubicBezTo>
                    <a:pt x="35" y="48"/>
                    <a:pt x="35" y="48"/>
                    <a:pt x="35" y="49"/>
                  </a:cubicBezTo>
                  <a:cubicBezTo>
                    <a:pt x="35" y="49"/>
                    <a:pt x="37" y="48"/>
                    <a:pt x="37" y="48"/>
                  </a:cubicBezTo>
                  <a:cubicBezTo>
                    <a:pt x="36" y="49"/>
                    <a:pt x="37" y="49"/>
                    <a:pt x="35" y="49"/>
                  </a:cubicBezTo>
                  <a:cubicBezTo>
                    <a:pt x="35" y="49"/>
                    <a:pt x="36" y="49"/>
                    <a:pt x="35" y="49"/>
                  </a:cubicBezTo>
                  <a:cubicBezTo>
                    <a:pt x="35" y="49"/>
                    <a:pt x="34" y="50"/>
                    <a:pt x="35" y="49"/>
                  </a:cubicBezTo>
                  <a:cubicBezTo>
                    <a:pt x="35" y="49"/>
                    <a:pt x="37" y="48"/>
                    <a:pt x="37" y="49"/>
                  </a:cubicBezTo>
                  <a:cubicBezTo>
                    <a:pt x="35" y="49"/>
                    <a:pt x="35" y="49"/>
                    <a:pt x="35" y="49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36" y="49"/>
                    <a:pt x="36" y="49"/>
                    <a:pt x="36" y="49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37" y="49"/>
                    <a:pt x="36" y="50"/>
                    <a:pt x="37" y="49"/>
                  </a:cubicBezTo>
                  <a:cubicBezTo>
                    <a:pt x="38" y="49"/>
                    <a:pt x="37" y="50"/>
                    <a:pt x="37" y="50"/>
                  </a:cubicBezTo>
                  <a:cubicBezTo>
                    <a:pt x="37" y="50"/>
                    <a:pt x="37" y="50"/>
                    <a:pt x="37" y="50"/>
                  </a:cubicBezTo>
                  <a:cubicBezTo>
                    <a:pt x="36" y="51"/>
                    <a:pt x="36" y="51"/>
                    <a:pt x="37" y="50"/>
                  </a:cubicBezTo>
                  <a:cubicBezTo>
                    <a:pt x="37" y="50"/>
                    <a:pt x="37" y="50"/>
                    <a:pt x="37" y="50"/>
                  </a:cubicBezTo>
                  <a:cubicBezTo>
                    <a:pt x="37" y="51"/>
                    <a:pt x="37" y="51"/>
                    <a:pt x="38" y="50"/>
                  </a:cubicBezTo>
                  <a:cubicBezTo>
                    <a:pt x="37" y="51"/>
                    <a:pt x="34" y="53"/>
                    <a:pt x="35" y="52"/>
                  </a:cubicBezTo>
                  <a:cubicBezTo>
                    <a:pt x="35" y="52"/>
                    <a:pt x="38" y="51"/>
                    <a:pt x="38" y="51"/>
                  </a:cubicBezTo>
                  <a:cubicBezTo>
                    <a:pt x="38" y="52"/>
                    <a:pt x="40" y="51"/>
                    <a:pt x="38" y="53"/>
                  </a:cubicBezTo>
                  <a:cubicBezTo>
                    <a:pt x="39" y="52"/>
                    <a:pt x="39" y="52"/>
                    <a:pt x="39" y="52"/>
                  </a:cubicBezTo>
                  <a:cubicBezTo>
                    <a:pt x="39" y="53"/>
                    <a:pt x="41" y="53"/>
                    <a:pt x="39" y="54"/>
                  </a:cubicBezTo>
                  <a:cubicBezTo>
                    <a:pt x="39" y="54"/>
                    <a:pt x="38" y="55"/>
                    <a:pt x="37" y="55"/>
                  </a:cubicBezTo>
                  <a:cubicBezTo>
                    <a:pt x="38" y="55"/>
                    <a:pt x="36" y="56"/>
                    <a:pt x="38" y="55"/>
                  </a:cubicBezTo>
                  <a:cubicBezTo>
                    <a:pt x="39" y="55"/>
                    <a:pt x="40" y="54"/>
                    <a:pt x="40" y="54"/>
                  </a:cubicBezTo>
                  <a:cubicBezTo>
                    <a:pt x="41" y="54"/>
                    <a:pt x="41" y="54"/>
                    <a:pt x="40" y="55"/>
                  </a:cubicBezTo>
                  <a:cubicBezTo>
                    <a:pt x="41" y="55"/>
                    <a:pt x="41" y="55"/>
                    <a:pt x="41" y="55"/>
                  </a:cubicBezTo>
                  <a:cubicBezTo>
                    <a:pt x="40" y="55"/>
                    <a:pt x="40" y="56"/>
                    <a:pt x="40" y="56"/>
                  </a:cubicBezTo>
                  <a:cubicBezTo>
                    <a:pt x="41" y="55"/>
                    <a:pt x="41" y="55"/>
                    <a:pt x="41" y="55"/>
                  </a:cubicBezTo>
                  <a:cubicBezTo>
                    <a:pt x="40" y="56"/>
                    <a:pt x="40" y="56"/>
                    <a:pt x="40" y="56"/>
                  </a:cubicBezTo>
                  <a:cubicBezTo>
                    <a:pt x="41" y="56"/>
                    <a:pt x="42" y="55"/>
                    <a:pt x="42" y="56"/>
                  </a:cubicBezTo>
                  <a:cubicBezTo>
                    <a:pt x="40" y="56"/>
                    <a:pt x="40" y="56"/>
                    <a:pt x="40" y="56"/>
                  </a:cubicBezTo>
                  <a:cubicBezTo>
                    <a:pt x="41" y="56"/>
                    <a:pt x="43" y="55"/>
                    <a:pt x="42" y="56"/>
                  </a:cubicBezTo>
                  <a:cubicBezTo>
                    <a:pt x="41" y="57"/>
                    <a:pt x="41" y="57"/>
                    <a:pt x="41" y="57"/>
                  </a:cubicBezTo>
                  <a:cubicBezTo>
                    <a:pt x="41" y="57"/>
                    <a:pt x="42" y="57"/>
                    <a:pt x="42" y="56"/>
                  </a:cubicBezTo>
                  <a:cubicBezTo>
                    <a:pt x="42" y="57"/>
                    <a:pt x="42" y="58"/>
                    <a:pt x="40" y="58"/>
                  </a:cubicBezTo>
                  <a:cubicBezTo>
                    <a:pt x="44" y="57"/>
                    <a:pt x="44" y="58"/>
                    <a:pt x="45" y="59"/>
                  </a:cubicBezTo>
                  <a:cubicBezTo>
                    <a:pt x="44" y="59"/>
                    <a:pt x="44" y="59"/>
                    <a:pt x="44" y="59"/>
                  </a:cubicBezTo>
                  <a:cubicBezTo>
                    <a:pt x="43" y="60"/>
                    <a:pt x="45" y="58"/>
                    <a:pt x="45" y="59"/>
                  </a:cubicBezTo>
                  <a:cubicBezTo>
                    <a:pt x="42" y="60"/>
                    <a:pt x="42" y="60"/>
                    <a:pt x="42" y="60"/>
                  </a:cubicBezTo>
                  <a:cubicBezTo>
                    <a:pt x="42" y="61"/>
                    <a:pt x="44" y="60"/>
                    <a:pt x="44" y="60"/>
                  </a:cubicBezTo>
                  <a:cubicBezTo>
                    <a:pt x="45" y="59"/>
                    <a:pt x="44" y="60"/>
                    <a:pt x="45" y="59"/>
                  </a:cubicBezTo>
                  <a:cubicBezTo>
                    <a:pt x="45" y="59"/>
                    <a:pt x="44" y="60"/>
                    <a:pt x="46" y="59"/>
                  </a:cubicBezTo>
                  <a:cubicBezTo>
                    <a:pt x="45" y="60"/>
                    <a:pt x="44" y="60"/>
                    <a:pt x="44" y="61"/>
                  </a:cubicBezTo>
                  <a:cubicBezTo>
                    <a:pt x="45" y="60"/>
                    <a:pt x="45" y="60"/>
                    <a:pt x="45" y="60"/>
                  </a:cubicBezTo>
                  <a:cubicBezTo>
                    <a:pt x="43" y="62"/>
                    <a:pt x="41" y="62"/>
                    <a:pt x="39" y="63"/>
                  </a:cubicBezTo>
                  <a:cubicBezTo>
                    <a:pt x="39" y="63"/>
                    <a:pt x="39" y="63"/>
                    <a:pt x="39" y="63"/>
                  </a:cubicBezTo>
                  <a:cubicBezTo>
                    <a:pt x="38" y="65"/>
                    <a:pt x="37" y="64"/>
                    <a:pt x="37" y="65"/>
                  </a:cubicBezTo>
                  <a:cubicBezTo>
                    <a:pt x="38" y="65"/>
                    <a:pt x="40" y="63"/>
                    <a:pt x="41" y="63"/>
                  </a:cubicBezTo>
                  <a:cubicBezTo>
                    <a:pt x="41" y="63"/>
                    <a:pt x="44" y="61"/>
                    <a:pt x="45" y="61"/>
                  </a:cubicBezTo>
                  <a:cubicBezTo>
                    <a:pt x="44" y="62"/>
                    <a:pt x="44" y="61"/>
                    <a:pt x="43" y="62"/>
                  </a:cubicBezTo>
                  <a:cubicBezTo>
                    <a:pt x="42" y="63"/>
                    <a:pt x="44" y="62"/>
                    <a:pt x="44" y="62"/>
                  </a:cubicBezTo>
                  <a:cubicBezTo>
                    <a:pt x="44" y="62"/>
                    <a:pt x="46" y="61"/>
                    <a:pt x="46" y="61"/>
                  </a:cubicBezTo>
                  <a:cubicBezTo>
                    <a:pt x="45" y="61"/>
                    <a:pt x="44" y="62"/>
                    <a:pt x="44" y="62"/>
                  </a:cubicBezTo>
                  <a:cubicBezTo>
                    <a:pt x="45" y="61"/>
                    <a:pt x="46" y="61"/>
                    <a:pt x="47" y="61"/>
                  </a:cubicBezTo>
                  <a:cubicBezTo>
                    <a:pt x="49" y="59"/>
                    <a:pt x="46" y="61"/>
                    <a:pt x="48" y="60"/>
                  </a:cubicBezTo>
                  <a:cubicBezTo>
                    <a:pt x="47" y="61"/>
                    <a:pt x="45" y="62"/>
                    <a:pt x="44" y="63"/>
                  </a:cubicBezTo>
                  <a:cubicBezTo>
                    <a:pt x="45" y="62"/>
                    <a:pt x="46" y="62"/>
                    <a:pt x="48" y="61"/>
                  </a:cubicBezTo>
                  <a:cubicBezTo>
                    <a:pt x="48" y="61"/>
                    <a:pt x="47" y="62"/>
                    <a:pt x="46" y="62"/>
                  </a:cubicBezTo>
                  <a:cubicBezTo>
                    <a:pt x="45" y="63"/>
                    <a:pt x="48" y="61"/>
                    <a:pt x="46" y="63"/>
                  </a:cubicBezTo>
                  <a:cubicBezTo>
                    <a:pt x="47" y="62"/>
                    <a:pt x="47" y="62"/>
                    <a:pt x="47" y="62"/>
                  </a:cubicBezTo>
                  <a:cubicBezTo>
                    <a:pt x="47" y="62"/>
                    <a:pt x="46" y="62"/>
                    <a:pt x="46" y="63"/>
                  </a:cubicBezTo>
                  <a:cubicBezTo>
                    <a:pt x="46" y="63"/>
                    <a:pt x="48" y="62"/>
                    <a:pt x="46" y="64"/>
                  </a:cubicBezTo>
                  <a:cubicBezTo>
                    <a:pt x="46" y="63"/>
                    <a:pt x="46" y="64"/>
                    <a:pt x="48" y="63"/>
                  </a:cubicBezTo>
                  <a:cubicBezTo>
                    <a:pt x="48" y="62"/>
                    <a:pt x="46" y="63"/>
                    <a:pt x="48" y="62"/>
                  </a:cubicBezTo>
                  <a:cubicBezTo>
                    <a:pt x="47" y="63"/>
                    <a:pt x="49" y="62"/>
                    <a:pt x="49" y="62"/>
                  </a:cubicBezTo>
                  <a:cubicBezTo>
                    <a:pt x="48" y="62"/>
                    <a:pt x="48" y="62"/>
                    <a:pt x="48" y="62"/>
                  </a:cubicBezTo>
                  <a:cubicBezTo>
                    <a:pt x="49" y="62"/>
                    <a:pt x="49" y="62"/>
                    <a:pt x="50" y="62"/>
                  </a:cubicBezTo>
                  <a:cubicBezTo>
                    <a:pt x="49" y="62"/>
                    <a:pt x="49" y="63"/>
                    <a:pt x="48" y="63"/>
                  </a:cubicBezTo>
                  <a:cubicBezTo>
                    <a:pt x="50" y="62"/>
                    <a:pt x="50" y="62"/>
                    <a:pt x="50" y="62"/>
                  </a:cubicBezTo>
                  <a:cubicBezTo>
                    <a:pt x="50" y="62"/>
                    <a:pt x="48" y="63"/>
                    <a:pt x="48" y="64"/>
                  </a:cubicBezTo>
                  <a:cubicBezTo>
                    <a:pt x="47" y="64"/>
                    <a:pt x="47" y="64"/>
                    <a:pt x="47" y="64"/>
                  </a:cubicBezTo>
                  <a:cubicBezTo>
                    <a:pt x="47" y="64"/>
                    <a:pt x="46" y="65"/>
                    <a:pt x="47" y="65"/>
                  </a:cubicBezTo>
                  <a:cubicBezTo>
                    <a:pt x="48" y="64"/>
                    <a:pt x="49" y="63"/>
                    <a:pt x="50" y="63"/>
                  </a:cubicBezTo>
                  <a:cubicBezTo>
                    <a:pt x="51" y="62"/>
                    <a:pt x="49" y="63"/>
                    <a:pt x="50" y="63"/>
                  </a:cubicBezTo>
                  <a:cubicBezTo>
                    <a:pt x="49" y="64"/>
                    <a:pt x="49" y="64"/>
                    <a:pt x="49" y="64"/>
                  </a:cubicBezTo>
                  <a:cubicBezTo>
                    <a:pt x="48" y="64"/>
                    <a:pt x="47" y="65"/>
                    <a:pt x="47" y="65"/>
                  </a:cubicBezTo>
                  <a:cubicBezTo>
                    <a:pt x="48" y="65"/>
                    <a:pt x="49" y="64"/>
                    <a:pt x="50" y="63"/>
                  </a:cubicBezTo>
                  <a:cubicBezTo>
                    <a:pt x="50" y="64"/>
                    <a:pt x="49" y="64"/>
                    <a:pt x="48" y="65"/>
                  </a:cubicBezTo>
                  <a:cubicBezTo>
                    <a:pt x="49" y="65"/>
                    <a:pt x="50" y="64"/>
                    <a:pt x="50" y="63"/>
                  </a:cubicBezTo>
                  <a:cubicBezTo>
                    <a:pt x="50" y="64"/>
                    <a:pt x="49" y="65"/>
                    <a:pt x="48" y="66"/>
                  </a:cubicBezTo>
                  <a:cubicBezTo>
                    <a:pt x="46" y="67"/>
                    <a:pt x="46" y="67"/>
                    <a:pt x="46" y="67"/>
                  </a:cubicBezTo>
                  <a:cubicBezTo>
                    <a:pt x="46" y="67"/>
                    <a:pt x="46" y="67"/>
                    <a:pt x="46" y="67"/>
                  </a:cubicBezTo>
                  <a:cubicBezTo>
                    <a:pt x="45" y="68"/>
                    <a:pt x="45" y="68"/>
                    <a:pt x="43" y="69"/>
                  </a:cubicBezTo>
                  <a:cubicBezTo>
                    <a:pt x="43" y="69"/>
                    <a:pt x="44" y="69"/>
                    <a:pt x="44" y="69"/>
                  </a:cubicBezTo>
                  <a:cubicBezTo>
                    <a:pt x="47" y="67"/>
                    <a:pt x="48" y="67"/>
                    <a:pt x="50" y="65"/>
                  </a:cubicBezTo>
                  <a:cubicBezTo>
                    <a:pt x="51" y="65"/>
                    <a:pt x="45" y="69"/>
                    <a:pt x="49" y="67"/>
                  </a:cubicBezTo>
                  <a:cubicBezTo>
                    <a:pt x="49" y="67"/>
                    <a:pt x="51" y="66"/>
                    <a:pt x="50" y="66"/>
                  </a:cubicBezTo>
                  <a:cubicBezTo>
                    <a:pt x="50" y="66"/>
                    <a:pt x="52" y="64"/>
                    <a:pt x="52" y="65"/>
                  </a:cubicBezTo>
                  <a:cubicBezTo>
                    <a:pt x="51" y="66"/>
                    <a:pt x="50" y="67"/>
                    <a:pt x="48" y="68"/>
                  </a:cubicBezTo>
                  <a:cubicBezTo>
                    <a:pt x="49" y="67"/>
                    <a:pt x="49" y="67"/>
                    <a:pt x="48" y="67"/>
                  </a:cubicBezTo>
                  <a:cubicBezTo>
                    <a:pt x="47" y="68"/>
                    <a:pt x="46" y="69"/>
                    <a:pt x="46" y="69"/>
                  </a:cubicBezTo>
                  <a:cubicBezTo>
                    <a:pt x="47" y="69"/>
                    <a:pt x="47" y="69"/>
                    <a:pt x="48" y="68"/>
                  </a:cubicBezTo>
                  <a:cubicBezTo>
                    <a:pt x="49" y="67"/>
                    <a:pt x="48" y="68"/>
                    <a:pt x="49" y="67"/>
                  </a:cubicBezTo>
                  <a:cubicBezTo>
                    <a:pt x="50" y="67"/>
                    <a:pt x="48" y="69"/>
                    <a:pt x="50" y="67"/>
                  </a:cubicBezTo>
                  <a:cubicBezTo>
                    <a:pt x="50" y="67"/>
                    <a:pt x="51" y="66"/>
                    <a:pt x="52" y="66"/>
                  </a:cubicBezTo>
                  <a:cubicBezTo>
                    <a:pt x="52" y="65"/>
                    <a:pt x="52" y="65"/>
                    <a:pt x="52" y="65"/>
                  </a:cubicBezTo>
                  <a:cubicBezTo>
                    <a:pt x="52" y="66"/>
                    <a:pt x="52" y="66"/>
                    <a:pt x="52" y="66"/>
                  </a:cubicBezTo>
                  <a:cubicBezTo>
                    <a:pt x="51" y="67"/>
                    <a:pt x="53" y="65"/>
                    <a:pt x="53" y="66"/>
                  </a:cubicBezTo>
                  <a:cubicBezTo>
                    <a:pt x="52" y="67"/>
                    <a:pt x="52" y="67"/>
                    <a:pt x="52" y="67"/>
                  </a:cubicBezTo>
                  <a:cubicBezTo>
                    <a:pt x="50" y="68"/>
                    <a:pt x="52" y="66"/>
                    <a:pt x="50" y="68"/>
                  </a:cubicBezTo>
                  <a:cubicBezTo>
                    <a:pt x="50" y="68"/>
                    <a:pt x="51" y="67"/>
                    <a:pt x="50" y="68"/>
                  </a:cubicBezTo>
                  <a:cubicBezTo>
                    <a:pt x="50" y="68"/>
                    <a:pt x="50" y="68"/>
                    <a:pt x="50" y="68"/>
                  </a:cubicBezTo>
                  <a:cubicBezTo>
                    <a:pt x="50" y="68"/>
                    <a:pt x="47" y="70"/>
                    <a:pt x="49" y="69"/>
                  </a:cubicBezTo>
                  <a:cubicBezTo>
                    <a:pt x="50" y="69"/>
                    <a:pt x="50" y="69"/>
                    <a:pt x="51" y="68"/>
                  </a:cubicBezTo>
                  <a:cubicBezTo>
                    <a:pt x="51" y="68"/>
                    <a:pt x="52" y="68"/>
                    <a:pt x="52" y="68"/>
                  </a:cubicBezTo>
                  <a:cubicBezTo>
                    <a:pt x="51" y="69"/>
                    <a:pt x="52" y="68"/>
                    <a:pt x="51" y="69"/>
                  </a:cubicBezTo>
                  <a:cubicBezTo>
                    <a:pt x="51" y="69"/>
                    <a:pt x="51" y="68"/>
                    <a:pt x="49" y="69"/>
                  </a:cubicBezTo>
                  <a:cubicBezTo>
                    <a:pt x="47" y="71"/>
                    <a:pt x="49" y="69"/>
                    <a:pt x="47" y="70"/>
                  </a:cubicBezTo>
                  <a:cubicBezTo>
                    <a:pt x="47" y="70"/>
                    <a:pt x="46" y="72"/>
                    <a:pt x="44" y="73"/>
                  </a:cubicBezTo>
                  <a:cubicBezTo>
                    <a:pt x="44" y="73"/>
                    <a:pt x="45" y="73"/>
                    <a:pt x="45" y="73"/>
                  </a:cubicBezTo>
                  <a:cubicBezTo>
                    <a:pt x="46" y="72"/>
                    <a:pt x="46" y="72"/>
                    <a:pt x="47" y="71"/>
                  </a:cubicBezTo>
                  <a:cubicBezTo>
                    <a:pt x="47" y="71"/>
                    <a:pt x="48" y="71"/>
                    <a:pt x="49" y="70"/>
                  </a:cubicBezTo>
                  <a:cubicBezTo>
                    <a:pt x="49" y="71"/>
                    <a:pt x="48" y="72"/>
                    <a:pt x="48" y="72"/>
                  </a:cubicBezTo>
                  <a:cubicBezTo>
                    <a:pt x="48" y="72"/>
                    <a:pt x="48" y="72"/>
                    <a:pt x="48" y="73"/>
                  </a:cubicBezTo>
                  <a:cubicBezTo>
                    <a:pt x="50" y="71"/>
                    <a:pt x="49" y="73"/>
                    <a:pt x="50" y="72"/>
                  </a:cubicBezTo>
                  <a:cubicBezTo>
                    <a:pt x="51" y="71"/>
                    <a:pt x="52" y="70"/>
                    <a:pt x="53" y="69"/>
                  </a:cubicBezTo>
                  <a:cubicBezTo>
                    <a:pt x="53" y="70"/>
                    <a:pt x="52" y="70"/>
                    <a:pt x="52" y="70"/>
                  </a:cubicBezTo>
                  <a:cubicBezTo>
                    <a:pt x="53" y="70"/>
                    <a:pt x="50" y="72"/>
                    <a:pt x="52" y="71"/>
                  </a:cubicBezTo>
                  <a:cubicBezTo>
                    <a:pt x="51" y="71"/>
                    <a:pt x="49" y="72"/>
                    <a:pt x="48" y="74"/>
                  </a:cubicBezTo>
                  <a:cubicBezTo>
                    <a:pt x="49" y="73"/>
                    <a:pt x="47" y="74"/>
                    <a:pt x="47" y="75"/>
                  </a:cubicBezTo>
                  <a:cubicBezTo>
                    <a:pt x="48" y="74"/>
                    <a:pt x="49" y="74"/>
                    <a:pt x="49" y="74"/>
                  </a:cubicBezTo>
                  <a:cubicBezTo>
                    <a:pt x="48" y="75"/>
                    <a:pt x="50" y="75"/>
                    <a:pt x="50" y="75"/>
                  </a:cubicBezTo>
                  <a:cubicBezTo>
                    <a:pt x="50" y="76"/>
                    <a:pt x="48" y="77"/>
                    <a:pt x="48" y="78"/>
                  </a:cubicBezTo>
                  <a:cubicBezTo>
                    <a:pt x="48" y="78"/>
                    <a:pt x="49" y="76"/>
                    <a:pt x="49" y="77"/>
                  </a:cubicBezTo>
                  <a:cubicBezTo>
                    <a:pt x="48" y="77"/>
                    <a:pt x="48" y="77"/>
                    <a:pt x="48" y="77"/>
                  </a:cubicBezTo>
                  <a:cubicBezTo>
                    <a:pt x="49" y="77"/>
                    <a:pt x="48" y="79"/>
                    <a:pt x="50" y="77"/>
                  </a:cubicBezTo>
                  <a:cubicBezTo>
                    <a:pt x="48" y="78"/>
                    <a:pt x="48" y="78"/>
                    <a:pt x="48" y="78"/>
                  </a:cubicBezTo>
                  <a:cubicBezTo>
                    <a:pt x="48" y="78"/>
                    <a:pt x="49" y="78"/>
                    <a:pt x="49" y="78"/>
                  </a:cubicBezTo>
                  <a:cubicBezTo>
                    <a:pt x="47" y="79"/>
                    <a:pt x="47" y="79"/>
                    <a:pt x="47" y="79"/>
                  </a:cubicBezTo>
                  <a:cubicBezTo>
                    <a:pt x="46" y="80"/>
                    <a:pt x="48" y="79"/>
                    <a:pt x="48" y="79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50" y="78"/>
                    <a:pt x="49" y="79"/>
                    <a:pt x="50" y="79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8" y="81"/>
                    <a:pt x="48" y="81"/>
                    <a:pt x="49" y="81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6" y="82"/>
                    <a:pt x="47" y="81"/>
                    <a:pt x="48" y="80"/>
                  </a:cubicBezTo>
                  <a:cubicBezTo>
                    <a:pt x="49" y="80"/>
                    <a:pt x="49" y="80"/>
                    <a:pt x="48" y="80"/>
                  </a:cubicBezTo>
                  <a:cubicBezTo>
                    <a:pt x="48" y="81"/>
                    <a:pt x="48" y="80"/>
                    <a:pt x="48" y="80"/>
                  </a:cubicBezTo>
                  <a:cubicBezTo>
                    <a:pt x="47" y="81"/>
                    <a:pt x="47" y="81"/>
                    <a:pt x="46" y="82"/>
                  </a:cubicBezTo>
                  <a:cubicBezTo>
                    <a:pt x="46" y="82"/>
                    <a:pt x="45" y="82"/>
                    <a:pt x="46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6" y="81"/>
                    <a:pt x="46" y="81"/>
                  </a:cubicBezTo>
                  <a:cubicBezTo>
                    <a:pt x="45" y="82"/>
                    <a:pt x="44" y="82"/>
                    <a:pt x="44" y="82"/>
                  </a:cubicBezTo>
                  <a:cubicBezTo>
                    <a:pt x="46" y="80"/>
                    <a:pt x="43" y="82"/>
                    <a:pt x="43" y="81"/>
                  </a:cubicBezTo>
                  <a:cubicBezTo>
                    <a:pt x="45" y="80"/>
                    <a:pt x="46" y="80"/>
                    <a:pt x="46" y="80"/>
                  </a:cubicBezTo>
                  <a:cubicBezTo>
                    <a:pt x="47" y="79"/>
                    <a:pt x="46" y="79"/>
                    <a:pt x="47" y="79"/>
                  </a:cubicBezTo>
                  <a:cubicBezTo>
                    <a:pt x="46" y="79"/>
                    <a:pt x="44" y="80"/>
                    <a:pt x="43" y="81"/>
                  </a:cubicBezTo>
                  <a:cubicBezTo>
                    <a:pt x="44" y="80"/>
                    <a:pt x="44" y="80"/>
                    <a:pt x="44" y="80"/>
                  </a:cubicBezTo>
                  <a:cubicBezTo>
                    <a:pt x="44" y="80"/>
                    <a:pt x="42" y="81"/>
                    <a:pt x="42" y="81"/>
                  </a:cubicBezTo>
                  <a:cubicBezTo>
                    <a:pt x="43" y="80"/>
                    <a:pt x="42" y="79"/>
                    <a:pt x="42" y="79"/>
                  </a:cubicBezTo>
                  <a:cubicBezTo>
                    <a:pt x="43" y="78"/>
                    <a:pt x="43" y="78"/>
                    <a:pt x="43" y="78"/>
                  </a:cubicBezTo>
                  <a:cubicBezTo>
                    <a:pt x="41" y="79"/>
                    <a:pt x="42" y="78"/>
                    <a:pt x="41" y="78"/>
                  </a:cubicBezTo>
                  <a:cubicBezTo>
                    <a:pt x="41" y="77"/>
                    <a:pt x="39" y="78"/>
                    <a:pt x="40" y="76"/>
                  </a:cubicBezTo>
                  <a:cubicBezTo>
                    <a:pt x="39" y="76"/>
                    <a:pt x="38" y="76"/>
                    <a:pt x="38" y="75"/>
                  </a:cubicBezTo>
                  <a:cubicBezTo>
                    <a:pt x="39" y="74"/>
                    <a:pt x="39" y="74"/>
                    <a:pt x="39" y="74"/>
                  </a:cubicBezTo>
                  <a:cubicBezTo>
                    <a:pt x="38" y="75"/>
                    <a:pt x="40" y="73"/>
                    <a:pt x="40" y="73"/>
                  </a:cubicBezTo>
                  <a:cubicBezTo>
                    <a:pt x="39" y="74"/>
                    <a:pt x="38" y="74"/>
                    <a:pt x="37" y="75"/>
                  </a:cubicBezTo>
                  <a:cubicBezTo>
                    <a:pt x="38" y="73"/>
                    <a:pt x="36" y="74"/>
                    <a:pt x="35" y="74"/>
                  </a:cubicBezTo>
                  <a:cubicBezTo>
                    <a:pt x="36" y="73"/>
                    <a:pt x="36" y="73"/>
                    <a:pt x="36" y="73"/>
                  </a:cubicBezTo>
                  <a:cubicBezTo>
                    <a:pt x="34" y="74"/>
                    <a:pt x="35" y="73"/>
                    <a:pt x="35" y="72"/>
                  </a:cubicBezTo>
                  <a:cubicBezTo>
                    <a:pt x="36" y="72"/>
                    <a:pt x="36" y="71"/>
                    <a:pt x="36" y="71"/>
                  </a:cubicBezTo>
                  <a:cubicBezTo>
                    <a:pt x="34" y="72"/>
                    <a:pt x="34" y="72"/>
                    <a:pt x="33" y="72"/>
                  </a:cubicBezTo>
                  <a:cubicBezTo>
                    <a:pt x="33" y="72"/>
                    <a:pt x="33" y="71"/>
                    <a:pt x="34" y="70"/>
                  </a:cubicBezTo>
                  <a:cubicBezTo>
                    <a:pt x="31" y="71"/>
                    <a:pt x="31" y="69"/>
                    <a:pt x="29" y="69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27" y="69"/>
                    <a:pt x="29" y="66"/>
                    <a:pt x="27" y="66"/>
                  </a:cubicBezTo>
                  <a:cubicBezTo>
                    <a:pt x="29" y="65"/>
                    <a:pt x="29" y="65"/>
                    <a:pt x="29" y="65"/>
                  </a:cubicBezTo>
                  <a:cubicBezTo>
                    <a:pt x="30" y="64"/>
                    <a:pt x="28" y="64"/>
                    <a:pt x="27" y="65"/>
                  </a:cubicBezTo>
                  <a:cubicBezTo>
                    <a:pt x="27" y="65"/>
                    <a:pt x="25" y="65"/>
                    <a:pt x="27" y="64"/>
                  </a:cubicBezTo>
                  <a:cubicBezTo>
                    <a:pt x="27" y="63"/>
                    <a:pt x="26" y="64"/>
                    <a:pt x="25" y="64"/>
                  </a:cubicBezTo>
                  <a:cubicBezTo>
                    <a:pt x="26" y="63"/>
                    <a:pt x="26" y="63"/>
                    <a:pt x="25" y="63"/>
                  </a:cubicBezTo>
                  <a:cubicBezTo>
                    <a:pt x="25" y="63"/>
                    <a:pt x="25" y="63"/>
                    <a:pt x="25" y="63"/>
                  </a:cubicBezTo>
                  <a:cubicBezTo>
                    <a:pt x="25" y="63"/>
                    <a:pt x="26" y="62"/>
                    <a:pt x="26" y="62"/>
                  </a:cubicBezTo>
                  <a:cubicBezTo>
                    <a:pt x="26" y="62"/>
                    <a:pt x="27" y="61"/>
                    <a:pt x="24" y="62"/>
                  </a:cubicBezTo>
                  <a:cubicBezTo>
                    <a:pt x="25" y="61"/>
                    <a:pt x="22" y="62"/>
                    <a:pt x="24" y="60"/>
                  </a:cubicBezTo>
                  <a:cubicBezTo>
                    <a:pt x="23" y="60"/>
                    <a:pt x="23" y="60"/>
                    <a:pt x="22" y="61"/>
                  </a:cubicBezTo>
                  <a:cubicBezTo>
                    <a:pt x="22" y="60"/>
                    <a:pt x="23" y="59"/>
                    <a:pt x="22" y="59"/>
                  </a:cubicBezTo>
                  <a:cubicBezTo>
                    <a:pt x="22" y="59"/>
                    <a:pt x="23" y="59"/>
                    <a:pt x="23" y="58"/>
                  </a:cubicBezTo>
                  <a:cubicBezTo>
                    <a:pt x="22" y="59"/>
                    <a:pt x="22" y="59"/>
                    <a:pt x="22" y="59"/>
                  </a:cubicBezTo>
                  <a:cubicBezTo>
                    <a:pt x="20" y="59"/>
                    <a:pt x="22" y="56"/>
                    <a:pt x="22" y="56"/>
                  </a:cubicBezTo>
                  <a:cubicBezTo>
                    <a:pt x="19" y="55"/>
                    <a:pt x="19" y="53"/>
                    <a:pt x="19" y="52"/>
                  </a:cubicBezTo>
                  <a:cubicBezTo>
                    <a:pt x="19" y="52"/>
                    <a:pt x="19" y="52"/>
                    <a:pt x="19" y="52"/>
                  </a:cubicBezTo>
                  <a:cubicBezTo>
                    <a:pt x="17" y="52"/>
                    <a:pt x="21" y="50"/>
                    <a:pt x="17" y="51"/>
                  </a:cubicBezTo>
                  <a:cubicBezTo>
                    <a:pt x="18" y="51"/>
                    <a:pt x="17" y="50"/>
                    <a:pt x="19" y="50"/>
                  </a:cubicBezTo>
                  <a:cubicBezTo>
                    <a:pt x="17" y="50"/>
                    <a:pt x="19" y="48"/>
                    <a:pt x="17" y="49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9" y="48"/>
                    <a:pt x="17" y="48"/>
                    <a:pt x="18" y="47"/>
                  </a:cubicBezTo>
                  <a:cubicBezTo>
                    <a:pt x="18" y="47"/>
                    <a:pt x="18" y="47"/>
                    <a:pt x="19" y="47"/>
                  </a:cubicBezTo>
                  <a:cubicBezTo>
                    <a:pt x="20" y="46"/>
                    <a:pt x="16" y="47"/>
                    <a:pt x="19" y="46"/>
                  </a:cubicBezTo>
                  <a:cubicBezTo>
                    <a:pt x="19" y="46"/>
                    <a:pt x="17" y="47"/>
                    <a:pt x="17" y="47"/>
                  </a:cubicBezTo>
                  <a:cubicBezTo>
                    <a:pt x="18" y="45"/>
                    <a:pt x="16" y="44"/>
                    <a:pt x="15" y="43"/>
                  </a:cubicBezTo>
                  <a:cubicBezTo>
                    <a:pt x="16" y="42"/>
                    <a:pt x="19" y="42"/>
                    <a:pt x="17" y="42"/>
                  </a:cubicBezTo>
                  <a:cubicBezTo>
                    <a:pt x="17" y="41"/>
                    <a:pt x="16" y="42"/>
                    <a:pt x="16" y="42"/>
                  </a:cubicBezTo>
                  <a:cubicBezTo>
                    <a:pt x="15" y="42"/>
                    <a:pt x="19" y="40"/>
                    <a:pt x="18" y="41"/>
                  </a:cubicBezTo>
                  <a:cubicBezTo>
                    <a:pt x="16" y="41"/>
                    <a:pt x="17" y="41"/>
                    <a:pt x="16" y="41"/>
                  </a:cubicBezTo>
                  <a:cubicBezTo>
                    <a:pt x="17" y="40"/>
                    <a:pt x="18" y="39"/>
                    <a:pt x="17" y="40"/>
                  </a:cubicBezTo>
                  <a:cubicBezTo>
                    <a:pt x="17" y="39"/>
                    <a:pt x="17" y="39"/>
                    <a:pt x="17" y="39"/>
                  </a:cubicBezTo>
                  <a:cubicBezTo>
                    <a:pt x="15" y="40"/>
                    <a:pt x="16" y="39"/>
                    <a:pt x="13" y="39"/>
                  </a:cubicBezTo>
                  <a:cubicBezTo>
                    <a:pt x="11" y="37"/>
                    <a:pt x="9" y="35"/>
                    <a:pt x="7" y="32"/>
                  </a:cubicBezTo>
                  <a:cubicBezTo>
                    <a:pt x="7" y="29"/>
                    <a:pt x="5" y="27"/>
                    <a:pt x="5" y="24"/>
                  </a:cubicBezTo>
                  <a:cubicBezTo>
                    <a:pt x="7" y="22"/>
                    <a:pt x="7" y="22"/>
                    <a:pt x="6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5" y="22"/>
                    <a:pt x="6" y="21"/>
                    <a:pt x="5" y="22"/>
                  </a:cubicBezTo>
                  <a:cubicBezTo>
                    <a:pt x="5" y="21"/>
                    <a:pt x="4" y="20"/>
                    <a:pt x="3" y="19"/>
                  </a:cubicBezTo>
                  <a:cubicBezTo>
                    <a:pt x="4" y="19"/>
                    <a:pt x="5" y="18"/>
                    <a:pt x="5" y="18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8"/>
                    <a:pt x="3" y="18"/>
                    <a:pt x="2" y="19"/>
                  </a:cubicBezTo>
                  <a:cubicBezTo>
                    <a:pt x="0" y="17"/>
                    <a:pt x="3" y="13"/>
                    <a:pt x="1" y="11"/>
                  </a:cubicBezTo>
                  <a:cubicBezTo>
                    <a:pt x="2" y="10"/>
                    <a:pt x="1" y="9"/>
                    <a:pt x="0" y="9"/>
                  </a:cubicBezTo>
                  <a:cubicBezTo>
                    <a:pt x="2" y="6"/>
                    <a:pt x="4" y="3"/>
                    <a:pt x="1" y="2"/>
                  </a:cubicBezTo>
                  <a:cubicBezTo>
                    <a:pt x="1" y="2"/>
                    <a:pt x="6" y="1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Freeform 67"/>
            <p:cNvSpPr>
              <a:spLocks/>
            </p:cNvSpPr>
            <p:nvPr/>
          </p:nvSpPr>
          <p:spPr bwMode="auto">
            <a:xfrm>
              <a:off x="9099550" y="2044701"/>
              <a:ext cx="7937" cy="7938"/>
            </a:xfrm>
            <a:custGeom>
              <a:avLst/>
              <a:gdLst>
                <a:gd name="T0" fmla="*/ 0 w 2"/>
                <a:gd name="T1" fmla="*/ 2 h 2"/>
                <a:gd name="T2" fmla="*/ 2 w 2"/>
                <a:gd name="T3" fmla="*/ 0 h 2"/>
                <a:gd name="T4" fmla="*/ 0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Freeform 68"/>
            <p:cNvSpPr>
              <a:spLocks/>
            </p:cNvSpPr>
            <p:nvPr/>
          </p:nvSpPr>
          <p:spPr bwMode="auto">
            <a:xfrm>
              <a:off x="9115425" y="2003426"/>
              <a:ext cx="3175" cy="3175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1 w 1"/>
                <a:gd name="T5" fmla="*/ 1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0"/>
                    <a:pt x="1" y="1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Freeform 69"/>
            <p:cNvSpPr>
              <a:spLocks/>
            </p:cNvSpPr>
            <p:nvPr/>
          </p:nvSpPr>
          <p:spPr bwMode="auto">
            <a:xfrm>
              <a:off x="9115425" y="2000251"/>
              <a:ext cx="3175" cy="3175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0 h 1"/>
                <a:gd name="T4" fmla="*/ 0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0"/>
                    <a:pt x="1" y="0"/>
                    <a:pt x="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Rectangle 70"/>
            <p:cNvSpPr>
              <a:spLocks noChangeArrowheads="1"/>
            </p:cNvSpPr>
            <p:nvPr/>
          </p:nvSpPr>
          <p:spPr bwMode="auto">
            <a:xfrm>
              <a:off x="9121775" y="1989138"/>
              <a:ext cx="4762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Freeform 71"/>
            <p:cNvSpPr>
              <a:spLocks/>
            </p:cNvSpPr>
            <p:nvPr/>
          </p:nvSpPr>
          <p:spPr bwMode="auto">
            <a:xfrm>
              <a:off x="9115425" y="1992313"/>
              <a:ext cx="3175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0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Freeform 72"/>
            <p:cNvSpPr>
              <a:spLocks/>
            </p:cNvSpPr>
            <p:nvPr/>
          </p:nvSpPr>
          <p:spPr bwMode="auto">
            <a:xfrm>
              <a:off x="9115425" y="1976438"/>
              <a:ext cx="6350" cy="4763"/>
            </a:xfrm>
            <a:custGeom>
              <a:avLst/>
              <a:gdLst>
                <a:gd name="T0" fmla="*/ 1 w 2"/>
                <a:gd name="T1" fmla="*/ 0 h 1"/>
                <a:gd name="T2" fmla="*/ 1 w 2"/>
                <a:gd name="T3" fmla="*/ 0 h 1"/>
                <a:gd name="T4" fmla="*/ 1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0" y="0"/>
                    <a:pt x="0" y="1"/>
                    <a:pt x="1" y="0"/>
                  </a:cubicBezTo>
                  <a:cubicBezTo>
                    <a:pt x="0" y="1"/>
                    <a:pt x="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Freeform 73"/>
            <p:cNvSpPr>
              <a:spLocks/>
            </p:cNvSpPr>
            <p:nvPr/>
          </p:nvSpPr>
          <p:spPr bwMode="auto">
            <a:xfrm>
              <a:off x="9110663" y="1973263"/>
              <a:ext cx="4762" cy="3175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1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Freeform 74"/>
            <p:cNvSpPr>
              <a:spLocks/>
            </p:cNvSpPr>
            <p:nvPr/>
          </p:nvSpPr>
          <p:spPr bwMode="auto">
            <a:xfrm>
              <a:off x="9047163" y="1898651"/>
              <a:ext cx="3175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Freeform 75"/>
            <p:cNvSpPr>
              <a:spLocks/>
            </p:cNvSpPr>
            <p:nvPr/>
          </p:nvSpPr>
          <p:spPr bwMode="auto">
            <a:xfrm>
              <a:off x="9031288" y="1852613"/>
              <a:ext cx="4762" cy="4763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0 h 1"/>
                <a:gd name="T4" fmla="*/ 0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1" y="1"/>
                    <a:pt x="1" y="0"/>
                  </a:cubicBezTo>
                  <a:cubicBezTo>
                    <a:pt x="1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Freeform 76"/>
            <p:cNvSpPr>
              <a:spLocks/>
            </p:cNvSpPr>
            <p:nvPr/>
          </p:nvSpPr>
          <p:spPr bwMode="auto">
            <a:xfrm>
              <a:off x="9001125" y="1841501"/>
              <a:ext cx="7937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Freeform 77"/>
            <p:cNvSpPr>
              <a:spLocks/>
            </p:cNvSpPr>
            <p:nvPr/>
          </p:nvSpPr>
          <p:spPr bwMode="auto">
            <a:xfrm>
              <a:off x="9637713" y="2033588"/>
              <a:ext cx="7937" cy="3175"/>
            </a:xfrm>
            <a:custGeom>
              <a:avLst/>
              <a:gdLst>
                <a:gd name="T0" fmla="*/ 1 w 2"/>
                <a:gd name="T1" fmla="*/ 0 h 1"/>
                <a:gd name="T2" fmla="*/ 1 w 2"/>
                <a:gd name="T3" fmla="*/ 1 h 1"/>
                <a:gd name="T4" fmla="*/ 1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1" y="1"/>
                    <a:pt x="2" y="1"/>
                    <a:pt x="1" y="1"/>
                  </a:cubicBezTo>
                  <a:cubicBezTo>
                    <a:pt x="1" y="0"/>
                    <a:pt x="0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" name="Freeform 78"/>
            <p:cNvSpPr>
              <a:spLocks/>
            </p:cNvSpPr>
            <p:nvPr/>
          </p:nvSpPr>
          <p:spPr bwMode="auto">
            <a:xfrm>
              <a:off x="9645650" y="1649413"/>
              <a:ext cx="225425" cy="392113"/>
            </a:xfrm>
            <a:custGeom>
              <a:avLst/>
              <a:gdLst>
                <a:gd name="T0" fmla="*/ 51 w 60"/>
                <a:gd name="T1" fmla="*/ 14 h 104"/>
                <a:gd name="T2" fmla="*/ 50 w 60"/>
                <a:gd name="T3" fmla="*/ 17 h 104"/>
                <a:gd name="T4" fmla="*/ 51 w 60"/>
                <a:gd name="T5" fmla="*/ 25 h 104"/>
                <a:gd name="T6" fmla="*/ 49 w 60"/>
                <a:gd name="T7" fmla="*/ 27 h 104"/>
                <a:gd name="T8" fmla="*/ 44 w 60"/>
                <a:gd name="T9" fmla="*/ 33 h 104"/>
                <a:gd name="T10" fmla="*/ 43 w 60"/>
                <a:gd name="T11" fmla="*/ 35 h 104"/>
                <a:gd name="T12" fmla="*/ 43 w 60"/>
                <a:gd name="T13" fmla="*/ 40 h 104"/>
                <a:gd name="T14" fmla="*/ 40 w 60"/>
                <a:gd name="T15" fmla="*/ 42 h 104"/>
                <a:gd name="T16" fmla="*/ 38 w 60"/>
                <a:gd name="T17" fmla="*/ 43 h 104"/>
                <a:gd name="T18" fmla="*/ 39 w 60"/>
                <a:gd name="T19" fmla="*/ 46 h 104"/>
                <a:gd name="T20" fmla="*/ 39 w 60"/>
                <a:gd name="T21" fmla="*/ 51 h 104"/>
                <a:gd name="T22" fmla="*/ 38 w 60"/>
                <a:gd name="T23" fmla="*/ 53 h 104"/>
                <a:gd name="T24" fmla="*/ 38 w 60"/>
                <a:gd name="T25" fmla="*/ 56 h 104"/>
                <a:gd name="T26" fmla="*/ 36 w 60"/>
                <a:gd name="T27" fmla="*/ 57 h 104"/>
                <a:gd name="T28" fmla="*/ 34 w 60"/>
                <a:gd name="T29" fmla="*/ 61 h 104"/>
                <a:gd name="T30" fmla="*/ 31 w 60"/>
                <a:gd name="T31" fmla="*/ 64 h 104"/>
                <a:gd name="T32" fmla="*/ 31 w 60"/>
                <a:gd name="T33" fmla="*/ 66 h 104"/>
                <a:gd name="T34" fmla="*/ 29 w 60"/>
                <a:gd name="T35" fmla="*/ 66 h 104"/>
                <a:gd name="T36" fmla="*/ 30 w 60"/>
                <a:gd name="T37" fmla="*/ 68 h 104"/>
                <a:gd name="T38" fmla="*/ 29 w 60"/>
                <a:gd name="T39" fmla="*/ 69 h 104"/>
                <a:gd name="T40" fmla="*/ 29 w 60"/>
                <a:gd name="T41" fmla="*/ 71 h 104"/>
                <a:gd name="T42" fmla="*/ 26 w 60"/>
                <a:gd name="T43" fmla="*/ 76 h 104"/>
                <a:gd name="T44" fmla="*/ 25 w 60"/>
                <a:gd name="T45" fmla="*/ 78 h 104"/>
                <a:gd name="T46" fmla="*/ 24 w 60"/>
                <a:gd name="T47" fmla="*/ 80 h 104"/>
                <a:gd name="T48" fmla="*/ 21 w 60"/>
                <a:gd name="T49" fmla="*/ 84 h 104"/>
                <a:gd name="T50" fmla="*/ 17 w 60"/>
                <a:gd name="T51" fmla="*/ 82 h 104"/>
                <a:gd name="T52" fmla="*/ 20 w 60"/>
                <a:gd name="T53" fmla="*/ 86 h 104"/>
                <a:gd name="T54" fmla="*/ 23 w 60"/>
                <a:gd name="T55" fmla="*/ 90 h 104"/>
                <a:gd name="T56" fmla="*/ 21 w 60"/>
                <a:gd name="T57" fmla="*/ 91 h 104"/>
                <a:gd name="T58" fmla="*/ 22 w 60"/>
                <a:gd name="T59" fmla="*/ 92 h 104"/>
                <a:gd name="T60" fmla="*/ 20 w 60"/>
                <a:gd name="T61" fmla="*/ 92 h 104"/>
                <a:gd name="T62" fmla="*/ 16 w 60"/>
                <a:gd name="T63" fmla="*/ 92 h 104"/>
                <a:gd name="T64" fmla="*/ 18 w 60"/>
                <a:gd name="T65" fmla="*/ 95 h 104"/>
                <a:gd name="T66" fmla="*/ 16 w 60"/>
                <a:gd name="T67" fmla="*/ 95 h 104"/>
                <a:gd name="T68" fmla="*/ 18 w 60"/>
                <a:gd name="T69" fmla="*/ 98 h 104"/>
                <a:gd name="T70" fmla="*/ 17 w 60"/>
                <a:gd name="T71" fmla="*/ 99 h 104"/>
                <a:gd name="T72" fmla="*/ 12 w 60"/>
                <a:gd name="T73" fmla="*/ 96 h 104"/>
                <a:gd name="T74" fmla="*/ 14 w 60"/>
                <a:gd name="T75" fmla="*/ 100 h 104"/>
                <a:gd name="T76" fmla="*/ 6 w 60"/>
                <a:gd name="T77" fmla="*/ 100 h 104"/>
                <a:gd name="T78" fmla="*/ 4 w 60"/>
                <a:gd name="T79" fmla="*/ 101 h 104"/>
                <a:gd name="T80" fmla="*/ 3 w 60"/>
                <a:gd name="T81" fmla="*/ 103 h 104"/>
                <a:gd name="T82" fmla="*/ 1 w 60"/>
                <a:gd name="T83" fmla="*/ 101 h 104"/>
                <a:gd name="T84" fmla="*/ 4 w 60"/>
                <a:gd name="T85" fmla="*/ 100 h 104"/>
                <a:gd name="T86" fmla="*/ 2 w 60"/>
                <a:gd name="T87" fmla="*/ 93 h 104"/>
                <a:gd name="T88" fmla="*/ 5 w 60"/>
                <a:gd name="T89" fmla="*/ 85 h 104"/>
                <a:gd name="T90" fmla="*/ 8 w 60"/>
                <a:gd name="T91" fmla="*/ 76 h 104"/>
                <a:gd name="T92" fmla="*/ 10 w 60"/>
                <a:gd name="T93" fmla="*/ 70 h 104"/>
                <a:gd name="T94" fmla="*/ 12 w 60"/>
                <a:gd name="T95" fmla="*/ 65 h 104"/>
                <a:gd name="T96" fmla="*/ 19 w 60"/>
                <a:gd name="T97" fmla="*/ 55 h 104"/>
                <a:gd name="T98" fmla="*/ 23 w 60"/>
                <a:gd name="T99" fmla="*/ 51 h 104"/>
                <a:gd name="T100" fmla="*/ 28 w 60"/>
                <a:gd name="T101" fmla="*/ 46 h 104"/>
                <a:gd name="T102" fmla="*/ 36 w 60"/>
                <a:gd name="T103" fmla="*/ 22 h 104"/>
                <a:gd name="T104" fmla="*/ 39 w 60"/>
                <a:gd name="T105" fmla="*/ 16 h 104"/>
                <a:gd name="T106" fmla="*/ 56 w 60"/>
                <a:gd name="T107" fmla="*/ 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60" h="104">
                  <a:moveTo>
                    <a:pt x="56" y="4"/>
                  </a:moveTo>
                  <a:cubicBezTo>
                    <a:pt x="60" y="7"/>
                    <a:pt x="55" y="6"/>
                    <a:pt x="57" y="9"/>
                  </a:cubicBezTo>
                  <a:cubicBezTo>
                    <a:pt x="57" y="9"/>
                    <a:pt x="54" y="8"/>
                    <a:pt x="55" y="9"/>
                  </a:cubicBezTo>
                  <a:cubicBezTo>
                    <a:pt x="57" y="11"/>
                    <a:pt x="54" y="13"/>
                    <a:pt x="51" y="13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50" y="12"/>
                    <a:pt x="52" y="14"/>
                    <a:pt x="51" y="14"/>
                  </a:cubicBezTo>
                  <a:cubicBezTo>
                    <a:pt x="51" y="14"/>
                    <a:pt x="51" y="14"/>
                    <a:pt x="50" y="13"/>
                  </a:cubicBezTo>
                  <a:cubicBezTo>
                    <a:pt x="51" y="14"/>
                    <a:pt x="50" y="14"/>
                    <a:pt x="51" y="15"/>
                  </a:cubicBezTo>
                  <a:cubicBezTo>
                    <a:pt x="49" y="14"/>
                    <a:pt x="49" y="14"/>
                    <a:pt x="49" y="14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54" y="17"/>
                    <a:pt x="49" y="16"/>
                    <a:pt x="51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52" y="19"/>
                    <a:pt x="50" y="21"/>
                    <a:pt x="51" y="22"/>
                  </a:cubicBezTo>
                  <a:cubicBezTo>
                    <a:pt x="49" y="21"/>
                    <a:pt x="49" y="21"/>
                    <a:pt x="49" y="21"/>
                  </a:cubicBezTo>
                  <a:cubicBezTo>
                    <a:pt x="50" y="22"/>
                    <a:pt x="50" y="23"/>
                    <a:pt x="50" y="23"/>
                  </a:cubicBezTo>
                  <a:cubicBezTo>
                    <a:pt x="49" y="22"/>
                    <a:pt x="51" y="24"/>
                    <a:pt x="50" y="24"/>
                  </a:cubicBezTo>
                  <a:cubicBezTo>
                    <a:pt x="50" y="24"/>
                    <a:pt x="50" y="24"/>
                    <a:pt x="50" y="24"/>
                  </a:cubicBezTo>
                  <a:cubicBezTo>
                    <a:pt x="51" y="25"/>
                    <a:pt x="49" y="24"/>
                    <a:pt x="51" y="25"/>
                  </a:cubicBezTo>
                  <a:cubicBezTo>
                    <a:pt x="49" y="25"/>
                    <a:pt x="49" y="25"/>
                    <a:pt x="49" y="25"/>
                  </a:cubicBezTo>
                  <a:cubicBezTo>
                    <a:pt x="51" y="26"/>
                    <a:pt x="48" y="25"/>
                    <a:pt x="49" y="25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50" y="26"/>
                    <a:pt x="49" y="26"/>
                    <a:pt x="49" y="26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49" y="27"/>
                    <a:pt x="48" y="26"/>
                    <a:pt x="49" y="27"/>
                  </a:cubicBezTo>
                  <a:cubicBezTo>
                    <a:pt x="48" y="27"/>
                    <a:pt x="49" y="27"/>
                    <a:pt x="47" y="26"/>
                  </a:cubicBezTo>
                  <a:cubicBezTo>
                    <a:pt x="48" y="28"/>
                    <a:pt x="47" y="30"/>
                    <a:pt x="46" y="31"/>
                  </a:cubicBezTo>
                  <a:cubicBezTo>
                    <a:pt x="45" y="31"/>
                    <a:pt x="45" y="31"/>
                    <a:pt x="44" y="31"/>
                  </a:cubicBezTo>
                  <a:cubicBezTo>
                    <a:pt x="44" y="31"/>
                    <a:pt x="44" y="32"/>
                    <a:pt x="45" y="32"/>
                  </a:cubicBezTo>
                  <a:cubicBezTo>
                    <a:pt x="45" y="32"/>
                    <a:pt x="44" y="32"/>
                    <a:pt x="44" y="32"/>
                  </a:cubicBezTo>
                  <a:cubicBezTo>
                    <a:pt x="43" y="32"/>
                    <a:pt x="45" y="33"/>
                    <a:pt x="44" y="33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4" y="33"/>
                    <a:pt x="44" y="33"/>
                    <a:pt x="44" y="34"/>
                  </a:cubicBezTo>
                  <a:cubicBezTo>
                    <a:pt x="44" y="34"/>
                    <a:pt x="43" y="33"/>
                    <a:pt x="43" y="33"/>
                  </a:cubicBezTo>
                  <a:cubicBezTo>
                    <a:pt x="44" y="34"/>
                    <a:pt x="42" y="34"/>
                    <a:pt x="43" y="34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1" y="34"/>
                    <a:pt x="44" y="35"/>
                    <a:pt x="43" y="35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4" y="36"/>
                    <a:pt x="43" y="36"/>
                    <a:pt x="43" y="37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3" y="37"/>
                    <a:pt x="42" y="37"/>
                    <a:pt x="42" y="38"/>
                  </a:cubicBezTo>
                  <a:cubicBezTo>
                    <a:pt x="42" y="38"/>
                    <a:pt x="40" y="37"/>
                    <a:pt x="40" y="37"/>
                  </a:cubicBezTo>
                  <a:cubicBezTo>
                    <a:pt x="42" y="39"/>
                    <a:pt x="40" y="39"/>
                    <a:pt x="43" y="40"/>
                  </a:cubicBezTo>
                  <a:cubicBezTo>
                    <a:pt x="42" y="40"/>
                    <a:pt x="41" y="40"/>
                    <a:pt x="42" y="41"/>
                  </a:cubicBezTo>
                  <a:cubicBezTo>
                    <a:pt x="41" y="40"/>
                    <a:pt x="39" y="40"/>
                    <a:pt x="39" y="39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7" y="38"/>
                    <a:pt x="38" y="39"/>
                    <a:pt x="37" y="38"/>
                  </a:cubicBezTo>
                  <a:cubicBezTo>
                    <a:pt x="37" y="38"/>
                    <a:pt x="38" y="39"/>
                    <a:pt x="37" y="39"/>
                  </a:cubicBezTo>
                  <a:cubicBezTo>
                    <a:pt x="38" y="40"/>
                    <a:pt x="40" y="42"/>
                    <a:pt x="40" y="42"/>
                  </a:cubicBezTo>
                  <a:cubicBezTo>
                    <a:pt x="40" y="42"/>
                    <a:pt x="38" y="41"/>
                    <a:pt x="38" y="41"/>
                  </a:cubicBezTo>
                  <a:cubicBezTo>
                    <a:pt x="41" y="44"/>
                    <a:pt x="41" y="44"/>
                    <a:pt x="41" y="44"/>
                  </a:cubicBezTo>
                  <a:cubicBezTo>
                    <a:pt x="41" y="44"/>
                    <a:pt x="40" y="43"/>
                    <a:pt x="40" y="43"/>
                  </a:cubicBezTo>
                  <a:cubicBezTo>
                    <a:pt x="41" y="44"/>
                    <a:pt x="41" y="44"/>
                    <a:pt x="41" y="44"/>
                  </a:cubicBezTo>
                  <a:cubicBezTo>
                    <a:pt x="41" y="44"/>
                    <a:pt x="41" y="45"/>
                    <a:pt x="39" y="44"/>
                  </a:cubicBezTo>
                  <a:cubicBezTo>
                    <a:pt x="39" y="44"/>
                    <a:pt x="39" y="44"/>
                    <a:pt x="38" y="43"/>
                  </a:cubicBezTo>
                  <a:cubicBezTo>
                    <a:pt x="38" y="44"/>
                    <a:pt x="39" y="44"/>
                    <a:pt x="39" y="44"/>
                  </a:cubicBezTo>
                  <a:cubicBezTo>
                    <a:pt x="38" y="44"/>
                    <a:pt x="38" y="44"/>
                    <a:pt x="38" y="44"/>
                  </a:cubicBezTo>
                  <a:cubicBezTo>
                    <a:pt x="38" y="44"/>
                    <a:pt x="39" y="45"/>
                    <a:pt x="40" y="46"/>
                  </a:cubicBezTo>
                  <a:cubicBezTo>
                    <a:pt x="40" y="46"/>
                    <a:pt x="39" y="45"/>
                    <a:pt x="40" y="45"/>
                  </a:cubicBezTo>
                  <a:cubicBezTo>
                    <a:pt x="41" y="46"/>
                    <a:pt x="41" y="47"/>
                    <a:pt x="41" y="47"/>
                  </a:cubicBezTo>
                  <a:cubicBezTo>
                    <a:pt x="39" y="46"/>
                    <a:pt x="39" y="46"/>
                    <a:pt x="39" y="46"/>
                  </a:cubicBezTo>
                  <a:cubicBezTo>
                    <a:pt x="41" y="47"/>
                    <a:pt x="41" y="48"/>
                    <a:pt x="41" y="49"/>
                  </a:cubicBezTo>
                  <a:cubicBezTo>
                    <a:pt x="42" y="49"/>
                    <a:pt x="40" y="48"/>
                    <a:pt x="40" y="48"/>
                  </a:cubicBezTo>
                  <a:cubicBezTo>
                    <a:pt x="39" y="48"/>
                    <a:pt x="41" y="50"/>
                    <a:pt x="39" y="50"/>
                  </a:cubicBezTo>
                  <a:cubicBezTo>
                    <a:pt x="39" y="49"/>
                    <a:pt x="40" y="50"/>
                    <a:pt x="40" y="50"/>
                  </a:cubicBezTo>
                  <a:cubicBezTo>
                    <a:pt x="40" y="50"/>
                    <a:pt x="39" y="49"/>
                    <a:pt x="39" y="50"/>
                  </a:cubicBezTo>
                  <a:cubicBezTo>
                    <a:pt x="38" y="50"/>
                    <a:pt x="39" y="50"/>
                    <a:pt x="39" y="51"/>
                  </a:cubicBezTo>
                  <a:cubicBezTo>
                    <a:pt x="40" y="51"/>
                    <a:pt x="39" y="50"/>
                    <a:pt x="39" y="50"/>
                  </a:cubicBezTo>
                  <a:cubicBezTo>
                    <a:pt x="39" y="51"/>
                    <a:pt x="40" y="53"/>
                    <a:pt x="38" y="53"/>
                  </a:cubicBezTo>
                  <a:cubicBezTo>
                    <a:pt x="39" y="53"/>
                    <a:pt x="40" y="54"/>
                    <a:pt x="40" y="54"/>
                  </a:cubicBezTo>
                  <a:cubicBezTo>
                    <a:pt x="39" y="53"/>
                    <a:pt x="39" y="53"/>
                    <a:pt x="39" y="53"/>
                  </a:cubicBezTo>
                  <a:cubicBezTo>
                    <a:pt x="38" y="53"/>
                    <a:pt x="39" y="54"/>
                    <a:pt x="38" y="53"/>
                  </a:cubicBezTo>
                  <a:cubicBezTo>
                    <a:pt x="39" y="54"/>
                    <a:pt x="37" y="51"/>
                    <a:pt x="38" y="53"/>
                  </a:cubicBezTo>
                  <a:cubicBezTo>
                    <a:pt x="37" y="52"/>
                    <a:pt x="39" y="54"/>
                    <a:pt x="38" y="53"/>
                  </a:cubicBezTo>
                  <a:cubicBezTo>
                    <a:pt x="38" y="53"/>
                    <a:pt x="39" y="55"/>
                    <a:pt x="38" y="54"/>
                  </a:cubicBezTo>
                  <a:cubicBezTo>
                    <a:pt x="38" y="54"/>
                    <a:pt x="36" y="53"/>
                    <a:pt x="36" y="53"/>
                  </a:cubicBezTo>
                  <a:cubicBezTo>
                    <a:pt x="36" y="54"/>
                    <a:pt x="37" y="54"/>
                    <a:pt x="37" y="54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8" y="55"/>
                    <a:pt x="37" y="55"/>
                    <a:pt x="38" y="56"/>
                  </a:cubicBezTo>
                  <a:cubicBezTo>
                    <a:pt x="37" y="55"/>
                    <a:pt x="38" y="56"/>
                    <a:pt x="37" y="55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5"/>
                    <a:pt x="37" y="56"/>
                    <a:pt x="37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9" y="57"/>
                    <a:pt x="36" y="56"/>
                    <a:pt x="38" y="57"/>
                  </a:cubicBezTo>
                  <a:cubicBezTo>
                    <a:pt x="37" y="57"/>
                    <a:pt x="37" y="58"/>
                    <a:pt x="36" y="57"/>
                  </a:cubicBezTo>
                  <a:cubicBezTo>
                    <a:pt x="36" y="58"/>
                    <a:pt x="37" y="59"/>
                    <a:pt x="36" y="59"/>
                  </a:cubicBezTo>
                  <a:cubicBezTo>
                    <a:pt x="36" y="59"/>
                    <a:pt x="36" y="59"/>
                    <a:pt x="35" y="58"/>
                  </a:cubicBezTo>
                  <a:cubicBezTo>
                    <a:pt x="35" y="58"/>
                    <a:pt x="35" y="58"/>
                    <a:pt x="35" y="59"/>
                  </a:cubicBezTo>
                  <a:cubicBezTo>
                    <a:pt x="35" y="59"/>
                    <a:pt x="34" y="58"/>
                    <a:pt x="33" y="58"/>
                  </a:cubicBezTo>
                  <a:cubicBezTo>
                    <a:pt x="33" y="59"/>
                    <a:pt x="35" y="60"/>
                    <a:pt x="35" y="60"/>
                  </a:cubicBezTo>
                  <a:cubicBezTo>
                    <a:pt x="33" y="59"/>
                    <a:pt x="37" y="62"/>
                    <a:pt x="34" y="61"/>
                  </a:cubicBezTo>
                  <a:cubicBezTo>
                    <a:pt x="34" y="60"/>
                    <a:pt x="33" y="60"/>
                    <a:pt x="33" y="60"/>
                  </a:cubicBezTo>
                  <a:cubicBezTo>
                    <a:pt x="30" y="58"/>
                    <a:pt x="34" y="61"/>
                    <a:pt x="33" y="61"/>
                  </a:cubicBezTo>
                  <a:cubicBezTo>
                    <a:pt x="35" y="62"/>
                    <a:pt x="35" y="62"/>
                    <a:pt x="35" y="62"/>
                  </a:cubicBezTo>
                  <a:cubicBezTo>
                    <a:pt x="33" y="61"/>
                    <a:pt x="35" y="63"/>
                    <a:pt x="34" y="62"/>
                  </a:cubicBezTo>
                  <a:cubicBezTo>
                    <a:pt x="34" y="62"/>
                    <a:pt x="33" y="62"/>
                    <a:pt x="34" y="63"/>
                  </a:cubicBezTo>
                  <a:cubicBezTo>
                    <a:pt x="33" y="63"/>
                    <a:pt x="34" y="65"/>
                    <a:pt x="31" y="64"/>
                  </a:cubicBezTo>
                  <a:cubicBezTo>
                    <a:pt x="31" y="64"/>
                    <a:pt x="31" y="64"/>
                    <a:pt x="32" y="64"/>
                  </a:cubicBezTo>
                  <a:cubicBezTo>
                    <a:pt x="33" y="65"/>
                    <a:pt x="31" y="64"/>
                    <a:pt x="32" y="64"/>
                  </a:cubicBezTo>
                  <a:cubicBezTo>
                    <a:pt x="32" y="64"/>
                    <a:pt x="32" y="65"/>
                    <a:pt x="33" y="65"/>
                  </a:cubicBezTo>
                  <a:cubicBezTo>
                    <a:pt x="32" y="65"/>
                    <a:pt x="32" y="65"/>
                    <a:pt x="30" y="64"/>
                  </a:cubicBezTo>
                  <a:cubicBezTo>
                    <a:pt x="29" y="63"/>
                    <a:pt x="33" y="66"/>
                    <a:pt x="32" y="66"/>
                  </a:cubicBezTo>
                  <a:cubicBezTo>
                    <a:pt x="31" y="66"/>
                    <a:pt x="31" y="65"/>
                    <a:pt x="31" y="66"/>
                  </a:cubicBezTo>
                  <a:cubicBezTo>
                    <a:pt x="32" y="67"/>
                    <a:pt x="32" y="67"/>
                    <a:pt x="32" y="67"/>
                  </a:cubicBezTo>
                  <a:cubicBezTo>
                    <a:pt x="32" y="67"/>
                    <a:pt x="30" y="66"/>
                    <a:pt x="29" y="65"/>
                  </a:cubicBezTo>
                  <a:cubicBezTo>
                    <a:pt x="29" y="66"/>
                    <a:pt x="29" y="66"/>
                    <a:pt x="30" y="66"/>
                  </a:cubicBezTo>
                  <a:cubicBezTo>
                    <a:pt x="28" y="66"/>
                    <a:pt x="28" y="66"/>
                    <a:pt x="28" y="66"/>
                  </a:cubicBezTo>
                  <a:cubicBezTo>
                    <a:pt x="29" y="66"/>
                    <a:pt x="29" y="66"/>
                    <a:pt x="29" y="67"/>
                  </a:cubicBezTo>
                  <a:cubicBezTo>
                    <a:pt x="29" y="66"/>
                    <a:pt x="29" y="66"/>
                    <a:pt x="29" y="66"/>
                  </a:cubicBezTo>
                  <a:cubicBezTo>
                    <a:pt x="28" y="66"/>
                    <a:pt x="28" y="66"/>
                    <a:pt x="29" y="67"/>
                  </a:cubicBezTo>
                  <a:cubicBezTo>
                    <a:pt x="29" y="67"/>
                    <a:pt x="30" y="67"/>
                    <a:pt x="30" y="67"/>
                  </a:cubicBezTo>
                  <a:cubicBezTo>
                    <a:pt x="31" y="68"/>
                    <a:pt x="30" y="68"/>
                    <a:pt x="31" y="68"/>
                  </a:cubicBezTo>
                  <a:cubicBezTo>
                    <a:pt x="30" y="67"/>
                    <a:pt x="30" y="68"/>
                    <a:pt x="30" y="68"/>
                  </a:cubicBezTo>
                  <a:cubicBezTo>
                    <a:pt x="29" y="68"/>
                    <a:pt x="31" y="69"/>
                    <a:pt x="31" y="69"/>
                  </a:cubicBezTo>
                  <a:cubicBezTo>
                    <a:pt x="30" y="69"/>
                    <a:pt x="30" y="69"/>
                    <a:pt x="30" y="68"/>
                  </a:cubicBezTo>
                  <a:cubicBezTo>
                    <a:pt x="29" y="68"/>
                    <a:pt x="30" y="69"/>
                    <a:pt x="30" y="68"/>
                  </a:cubicBezTo>
                  <a:cubicBezTo>
                    <a:pt x="29" y="68"/>
                    <a:pt x="28" y="67"/>
                    <a:pt x="29" y="68"/>
                  </a:cubicBezTo>
                  <a:cubicBezTo>
                    <a:pt x="29" y="69"/>
                    <a:pt x="31" y="70"/>
                    <a:pt x="30" y="69"/>
                  </a:cubicBezTo>
                  <a:cubicBezTo>
                    <a:pt x="29" y="68"/>
                    <a:pt x="29" y="68"/>
                    <a:pt x="29" y="68"/>
                  </a:cubicBezTo>
                  <a:cubicBezTo>
                    <a:pt x="28" y="68"/>
                    <a:pt x="28" y="68"/>
                    <a:pt x="28" y="68"/>
                  </a:cubicBezTo>
                  <a:cubicBezTo>
                    <a:pt x="29" y="69"/>
                    <a:pt x="29" y="69"/>
                    <a:pt x="29" y="69"/>
                  </a:cubicBezTo>
                  <a:cubicBezTo>
                    <a:pt x="29" y="69"/>
                    <a:pt x="29" y="69"/>
                    <a:pt x="29" y="69"/>
                  </a:cubicBezTo>
                  <a:cubicBezTo>
                    <a:pt x="30" y="70"/>
                    <a:pt x="29" y="70"/>
                    <a:pt x="30" y="70"/>
                  </a:cubicBezTo>
                  <a:cubicBezTo>
                    <a:pt x="30" y="71"/>
                    <a:pt x="29" y="70"/>
                    <a:pt x="29" y="70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28" y="70"/>
                    <a:pt x="28" y="71"/>
                    <a:pt x="29" y="71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9" y="71"/>
                    <a:pt x="29" y="71"/>
                    <a:pt x="29" y="72"/>
                  </a:cubicBezTo>
                  <a:cubicBezTo>
                    <a:pt x="28" y="72"/>
                    <a:pt x="25" y="70"/>
                    <a:pt x="26" y="71"/>
                  </a:cubicBezTo>
                  <a:cubicBezTo>
                    <a:pt x="26" y="71"/>
                    <a:pt x="28" y="72"/>
                    <a:pt x="29" y="73"/>
                  </a:cubicBezTo>
                  <a:cubicBezTo>
                    <a:pt x="28" y="73"/>
                    <a:pt x="29" y="74"/>
                    <a:pt x="27" y="74"/>
                  </a:cubicBezTo>
                  <a:cubicBezTo>
                    <a:pt x="28" y="75"/>
                    <a:pt x="28" y="75"/>
                    <a:pt x="28" y="75"/>
                  </a:cubicBezTo>
                  <a:cubicBezTo>
                    <a:pt x="27" y="75"/>
                    <a:pt x="29" y="77"/>
                    <a:pt x="26" y="76"/>
                  </a:cubicBezTo>
                  <a:cubicBezTo>
                    <a:pt x="26" y="76"/>
                    <a:pt x="25" y="75"/>
                    <a:pt x="24" y="75"/>
                  </a:cubicBezTo>
                  <a:cubicBezTo>
                    <a:pt x="25" y="76"/>
                    <a:pt x="23" y="75"/>
                    <a:pt x="25" y="76"/>
                  </a:cubicBezTo>
                  <a:cubicBezTo>
                    <a:pt x="26" y="76"/>
                    <a:pt x="26" y="77"/>
                    <a:pt x="27" y="77"/>
                  </a:cubicBezTo>
                  <a:cubicBezTo>
                    <a:pt x="27" y="77"/>
                    <a:pt x="27" y="78"/>
                    <a:pt x="26" y="78"/>
                  </a:cubicBezTo>
                  <a:cubicBezTo>
                    <a:pt x="26" y="78"/>
                    <a:pt x="26" y="78"/>
                    <a:pt x="27" y="78"/>
                  </a:cubicBezTo>
                  <a:cubicBezTo>
                    <a:pt x="25" y="77"/>
                    <a:pt x="25" y="78"/>
                    <a:pt x="25" y="78"/>
                  </a:cubicBezTo>
                  <a:cubicBezTo>
                    <a:pt x="26" y="79"/>
                    <a:pt x="26" y="79"/>
                    <a:pt x="26" y="79"/>
                  </a:cubicBezTo>
                  <a:cubicBezTo>
                    <a:pt x="25" y="78"/>
                    <a:pt x="25" y="78"/>
                    <a:pt x="25" y="78"/>
                  </a:cubicBezTo>
                  <a:cubicBezTo>
                    <a:pt x="25" y="79"/>
                    <a:pt x="27" y="80"/>
                    <a:pt x="26" y="79"/>
                  </a:cubicBezTo>
                  <a:cubicBezTo>
                    <a:pt x="25" y="79"/>
                    <a:pt x="25" y="79"/>
                    <a:pt x="25" y="79"/>
                  </a:cubicBezTo>
                  <a:cubicBezTo>
                    <a:pt x="25" y="80"/>
                    <a:pt x="27" y="81"/>
                    <a:pt x="26" y="80"/>
                  </a:cubicBezTo>
                  <a:cubicBezTo>
                    <a:pt x="24" y="80"/>
                    <a:pt x="24" y="80"/>
                    <a:pt x="24" y="80"/>
                  </a:cubicBezTo>
                  <a:cubicBezTo>
                    <a:pt x="24" y="80"/>
                    <a:pt x="25" y="81"/>
                    <a:pt x="25" y="81"/>
                  </a:cubicBezTo>
                  <a:cubicBezTo>
                    <a:pt x="24" y="81"/>
                    <a:pt x="24" y="81"/>
                    <a:pt x="23" y="80"/>
                  </a:cubicBezTo>
                  <a:cubicBezTo>
                    <a:pt x="25" y="83"/>
                    <a:pt x="25" y="84"/>
                    <a:pt x="24" y="85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22" y="84"/>
                    <a:pt x="25" y="85"/>
                    <a:pt x="24" y="85"/>
                  </a:cubicBezTo>
                  <a:cubicBezTo>
                    <a:pt x="23" y="85"/>
                    <a:pt x="22" y="85"/>
                    <a:pt x="21" y="84"/>
                  </a:cubicBezTo>
                  <a:cubicBezTo>
                    <a:pt x="20" y="84"/>
                    <a:pt x="22" y="85"/>
                    <a:pt x="23" y="85"/>
                  </a:cubicBezTo>
                  <a:cubicBezTo>
                    <a:pt x="24" y="86"/>
                    <a:pt x="22" y="85"/>
                    <a:pt x="23" y="86"/>
                  </a:cubicBezTo>
                  <a:cubicBezTo>
                    <a:pt x="24" y="86"/>
                    <a:pt x="22" y="86"/>
                    <a:pt x="24" y="87"/>
                  </a:cubicBezTo>
                  <a:cubicBezTo>
                    <a:pt x="23" y="86"/>
                    <a:pt x="22" y="86"/>
                    <a:pt x="22" y="85"/>
                  </a:cubicBezTo>
                  <a:cubicBezTo>
                    <a:pt x="22" y="86"/>
                    <a:pt x="22" y="86"/>
                    <a:pt x="22" y="86"/>
                  </a:cubicBezTo>
                  <a:cubicBezTo>
                    <a:pt x="20" y="85"/>
                    <a:pt x="19" y="83"/>
                    <a:pt x="17" y="82"/>
                  </a:cubicBezTo>
                  <a:cubicBezTo>
                    <a:pt x="17" y="83"/>
                    <a:pt x="17" y="83"/>
                    <a:pt x="17" y="83"/>
                  </a:cubicBezTo>
                  <a:cubicBezTo>
                    <a:pt x="15" y="82"/>
                    <a:pt x="16" y="81"/>
                    <a:pt x="15" y="81"/>
                  </a:cubicBezTo>
                  <a:cubicBezTo>
                    <a:pt x="15" y="82"/>
                    <a:pt x="17" y="84"/>
                    <a:pt x="18" y="84"/>
                  </a:cubicBezTo>
                  <a:cubicBezTo>
                    <a:pt x="18" y="84"/>
                    <a:pt x="22" y="86"/>
                    <a:pt x="21" y="86"/>
                  </a:cubicBezTo>
                  <a:cubicBezTo>
                    <a:pt x="20" y="86"/>
                    <a:pt x="21" y="86"/>
                    <a:pt x="20" y="85"/>
                  </a:cubicBezTo>
                  <a:cubicBezTo>
                    <a:pt x="19" y="85"/>
                    <a:pt x="21" y="86"/>
                    <a:pt x="20" y="86"/>
                  </a:cubicBezTo>
                  <a:cubicBezTo>
                    <a:pt x="21" y="86"/>
                    <a:pt x="22" y="87"/>
                    <a:pt x="22" y="88"/>
                  </a:cubicBezTo>
                  <a:cubicBezTo>
                    <a:pt x="21" y="87"/>
                    <a:pt x="21" y="87"/>
                    <a:pt x="21" y="87"/>
                  </a:cubicBezTo>
                  <a:cubicBezTo>
                    <a:pt x="21" y="87"/>
                    <a:pt x="22" y="88"/>
                    <a:pt x="23" y="88"/>
                  </a:cubicBezTo>
                  <a:cubicBezTo>
                    <a:pt x="25" y="90"/>
                    <a:pt x="22" y="88"/>
                    <a:pt x="23" y="89"/>
                  </a:cubicBezTo>
                  <a:cubicBezTo>
                    <a:pt x="22" y="89"/>
                    <a:pt x="20" y="87"/>
                    <a:pt x="19" y="87"/>
                  </a:cubicBezTo>
                  <a:cubicBezTo>
                    <a:pt x="21" y="88"/>
                    <a:pt x="21" y="89"/>
                    <a:pt x="23" y="90"/>
                  </a:cubicBezTo>
                  <a:cubicBezTo>
                    <a:pt x="23" y="90"/>
                    <a:pt x="22" y="89"/>
                    <a:pt x="21" y="88"/>
                  </a:cubicBezTo>
                  <a:cubicBezTo>
                    <a:pt x="20" y="88"/>
                    <a:pt x="23" y="90"/>
                    <a:pt x="20" y="89"/>
                  </a:cubicBezTo>
                  <a:cubicBezTo>
                    <a:pt x="22" y="90"/>
                    <a:pt x="22" y="90"/>
                    <a:pt x="22" y="90"/>
                  </a:cubicBezTo>
                  <a:cubicBezTo>
                    <a:pt x="21" y="89"/>
                    <a:pt x="21" y="89"/>
                    <a:pt x="20" y="89"/>
                  </a:cubicBezTo>
                  <a:cubicBezTo>
                    <a:pt x="20" y="89"/>
                    <a:pt x="21" y="91"/>
                    <a:pt x="19" y="90"/>
                  </a:cubicBezTo>
                  <a:cubicBezTo>
                    <a:pt x="20" y="90"/>
                    <a:pt x="19" y="90"/>
                    <a:pt x="21" y="91"/>
                  </a:cubicBezTo>
                  <a:cubicBezTo>
                    <a:pt x="22" y="91"/>
                    <a:pt x="20" y="90"/>
                    <a:pt x="22" y="91"/>
                  </a:cubicBezTo>
                  <a:cubicBezTo>
                    <a:pt x="20" y="90"/>
                    <a:pt x="22" y="91"/>
                    <a:pt x="22" y="92"/>
                  </a:cubicBezTo>
                  <a:cubicBezTo>
                    <a:pt x="21" y="91"/>
                    <a:pt x="21" y="91"/>
                    <a:pt x="21" y="91"/>
                  </a:cubicBezTo>
                  <a:cubicBezTo>
                    <a:pt x="22" y="92"/>
                    <a:pt x="21" y="92"/>
                    <a:pt x="22" y="92"/>
                  </a:cubicBezTo>
                  <a:cubicBezTo>
                    <a:pt x="21" y="92"/>
                    <a:pt x="21" y="92"/>
                    <a:pt x="21" y="92"/>
                  </a:cubicBezTo>
                  <a:cubicBezTo>
                    <a:pt x="22" y="92"/>
                    <a:pt x="22" y="92"/>
                    <a:pt x="22" y="92"/>
                  </a:cubicBezTo>
                  <a:cubicBezTo>
                    <a:pt x="23" y="93"/>
                    <a:pt x="20" y="91"/>
                    <a:pt x="20" y="92"/>
                  </a:cubicBezTo>
                  <a:cubicBezTo>
                    <a:pt x="19" y="91"/>
                    <a:pt x="19" y="91"/>
                    <a:pt x="19" y="91"/>
                  </a:cubicBezTo>
                  <a:cubicBezTo>
                    <a:pt x="20" y="91"/>
                    <a:pt x="18" y="91"/>
                    <a:pt x="19" y="91"/>
                  </a:cubicBezTo>
                  <a:cubicBezTo>
                    <a:pt x="20" y="92"/>
                    <a:pt x="21" y="93"/>
                    <a:pt x="22" y="93"/>
                  </a:cubicBezTo>
                  <a:cubicBezTo>
                    <a:pt x="22" y="94"/>
                    <a:pt x="20" y="93"/>
                    <a:pt x="22" y="93"/>
                  </a:cubicBezTo>
                  <a:cubicBezTo>
                    <a:pt x="20" y="92"/>
                    <a:pt x="20" y="92"/>
                    <a:pt x="20" y="92"/>
                  </a:cubicBezTo>
                  <a:cubicBezTo>
                    <a:pt x="20" y="92"/>
                    <a:pt x="18" y="92"/>
                    <a:pt x="18" y="92"/>
                  </a:cubicBezTo>
                  <a:cubicBezTo>
                    <a:pt x="19" y="92"/>
                    <a:pt x="20" y="93"/>
                    <a:pt x="21" y="94"/>
                  </a:cubicBezTo>
                  <a:cubicBezTo>
                    <a:pt x="21" y="94"/>
                    <a:pt x="20" y="93"/>
                    <a:pt x="19" y="93"/>
                  </a:cubicBezTo>
                  <a:cubicBezTo>
                    <a:pt x="19" y="93"/>
                    <a:pt x="20" y="94"/>
                    <a:pt x="21" y="94"/>
                  </a:cubicBezTo>
                  <a:cubicBezTo>
                    <a:pt x="20" y="94"/>
                    <a:pt x="19" y="94"/>
                    <a:pt x="18" y="93"/>
                  </a:cubicBezTo>
                  <a:cubicBezTo>
                    <a:pt x="16" y="92"/>
                    <a:pt x="16" y="92"/>
                    <a:pt x="16" y="92"/>
                  </a:cubicBezTo>
                  <a:cubicBezTo>
                    <a:pt x="16" y="92"/>
                    <a:pt x="16" y="92"/>
                    <a:pt x="16" y="92"/>
                  </a:cubicBezTo>
                  <a:cubicBezTo>
                    <a:pt x="14" y="91"/>
                    <a:pt x="15" y="91"/>
                    <a:pt x="13" y="90"/>
                  </a:cubicBezTo>
                  <a:cubicBezTo>
                    <a:pt x="13" y="90"/>
                    <a:pt x="13" y="91"/>
                    <a:pt x="14" y="91"/>
                  </a:cubicBezTo>
                  <a:cubicBezTo>
                    <a:pt x="16" y="92"/>
                    <a:pt x="17" y="94"/>
                    <a:pt x="19" y="95"/>
                  </a:cubicBezTo>
                  <a:cubicBezTo>
                    <a:pt x="20" y="96"/>
                    <a:pt x="13" y="92"/>
                    <a:pt x="17" y="95"/>
                  </a:cubicBezTo>
                  <a:cubicBezTo>
                    <a:pt x="17" y="95"/>
                    <a:pt x="19" y="96"/>
                    <a:pt x="18" y="95"/>
                  </a:cubicBezTo>
                  <a:cubicBezTo>
                    <a:pt x="18" y="96"/>
                    <a:pt x="21" y="97"/>
                    <a:pt x="20" y="97"/>
                  </a:cubicBezTo>
                  <a:cubicBezTo>
                    <a:pt x="19" y="96"/>
                    <a:pt x="17" y="96"/>
                    <a:pt x="16" y="95"/>
                  </a:cubicBezTo>
                  <a:cubicBezTo>
                    <a:pt x="17" y="95"/>
                    <a:pt x="17" y="95"/>
                    <a:pt x="16" y="94"/>
                  </a:cubicBezTo>
                  <a:cubicBezTo>
                    <a:pt x="15" y="94"/>
                    <a:pt x="14" y="93"/>
                    <a:pt x="14" y="93"/>
                  </a:cubicBezTo>
                  <a:cubicBezTo>
                    <a:pt x="14" y="94"/>
                    <a:pt x="14" y="94"/>
                    <a:pt x="15" y="95"/>
                  </a:cubicBezTo>
                  <a:cubicBezTo>
                    <a:pt x="16" y="95"/>
                    <a:pt x="15" y="94"/>
                    <a:pt x="16" y="95"/>
                  </a:cubicBezTo>
                  <a:cubicBezTo>
                    <a:pt x="17" y="96"/>
                    <a:pt x="15" y="95"/>
                    <a:pt x="17" y="96"/>
                  </a:cubicBezTo>
                  <a:cubicBezTo>
                    <a:pt x="17" y="96"/>
                    <a:pt x="18" y="97"/>
                    <a:pt x="19" y="97"/>
                  </a:cubicBezTo>
                  <a:cubicBezTo>
                    <a:pt x="19" y="98"/>
                    <a:pt x="19" y="98"/>
                    <a:pt x="19" y="98"/>
                  </a:cubicBezTo>
                  <a:cubicBezTo>
                    <a:pt x="19" y="97"/>
                    <a:pt x="19" y="97"/>
                    <a:pt x="19" y="97"/>
                  </a:cubicBezTo>
                  <a:cubicBezTo>
                    <a:pt x="18" y="97"/>
                    <a:pt x="20" y="98"/>
                    <a:pt x="20" y="99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6" y="97"/>
                    <a:pt x="19" y="97"/>
                    <a:pt x="16" y="96"/>
                  </a:cubicBezTo>
                  <a:cubicBezTo>
                    <a:pt x="16" y="96"/>
                    <a:pt x="17" y="97"/>
                    <a:pt x="16" y="97"/>
                  </a:cubicBezTo>
                  <a:cubicBezTo>
                    <a:pt x="16" y="97"/>
                    <a:pt x="16" y="97"/>
                    <a:pt x="16" y="97"/>
                  </a:cubicBezTo>
                  <a:cubicBezTo>
                    <a:pt x="16" y="97"/>
                    <a:pt x="13" y="95"/>
                    <a:pt x="14" y="96"/>
                  </a:cubicBezTo>
                  <a:cubicBezTo>
                    <a:pt x="15" y="97"/>
                    <a:pt x="15" y="97"/>
                    <a:pt x="16" y="98"/>
                  </a:cubicBezTo>
                  <a:cubicBezTo>
                    <a:pt x="16" y="98"/>
                    <a:pt x="17" y="99"/>
                    <a:pt x="17" y="99"/>
                  </a:cubicBezTo>
                  <a:cubicBezTo>
                    <a:pt x="15" y="98"/>
                    <a:pt x="16" y="100"/>
                    <a:pt x="15" y="98"/>
                  </a:cubicBezTo>
                  <a:cubicBezTo>
                    <a:pt x="16" y="99"/>
                    <a:pt x="16" y="98"/>
                    <a:pt x="15" y="97"/>
                  </a:cubicBezTo>
                  <a:cubicBezTo>
                    <a:pt x="12" y="96"/>
                    <a:pt x="15" y="97"/>
                    <a:pt x="13" y="95"/>
                  </a:cubicBezTo>
                  <a:cubicBezTo>
                    <a:pt x="13" y="96"/>
                    <a:pt x="11" y="95"/>
                    <a:pt x="9" y="94"/>
                  </a:cubicBezTo>
                  <a:cubicBezTo>
                    <a:pt x="9" y="94"/>
                    <a:pt x="10" y="94"/>
                    <a:pt x="10" y="94"/>
                  </a:cubicBezTo>
                  <a:cubicBezTo>
                    <a:pt x="11" y="95"/>
                    <a:pt x="11" y="95"/>
                    <a:pt x="12" y="96"/>
                  </a:cubicBezTo>
                  <a:cubicBezTo>
                    <a:pt x="12" y="96"/>
                    <a:pt x="12" y="97"/>
                    <a:pt x="13" y="98"/>
                  </a:cubicBezTo>
                  <a:cubicBezTo>
                    <a:pt x="13" y="98"/>
                    <a:pt x="11" y="97"/>
                    <a:pt x="11" y="97"/>
                  </a:cubicBezTo>
                  <a:cubicBezTo>
                    <a:pt x="12" y="97"/>
                    <a:pt x="11" y="98"/>
                    <a:pt x="10" y="98"/>
                  </a:cubicBezTo>
                  <a:cubicBezTo>
                    <a:pt x="13" y="99"/>
                    <a:pt x="11" y="99"/>
                    <a:pt x="12" y="100"/>
                  </a:cubicBezTo>
                  <a:cubicBezTo>
                    <a:pt x="13" y="100"/>
                    <a:pt x="15" y="100"/>
                    <a:pt x="16" y="101"/>
                  </a:cubicBezTo>
                  <a:cubicBezTo>
                    <a:pt x="15" y="101"/>
                    <a:pt x="15" y="100"/>
                    <a:pt x="14" y="100"/>
                  </a:cubicBezTo>
                  <a:cubicBezTo>
                    <a:pt x="15" y="101"/>
                    <a:pt x="12" y="99"/>
                    <a:pt x="14" y="101"/>
                  </a:cubicBezTo>
                  <a:cubicBezTo>
                    <a:pt x="13" y="100"/>
                    <a:pt x="11" y="99"/>
                    <a:pt x="10" y="98"/>
                  </a:cubicBezTo>
                  <a:cubicBezTo>
                    <a:pt x="10" y="99"/>
                    <a:pt x="9" y="97"/>
                    <a:pt x="8" y="98"/>
                  </a:cubicBezTo>
                  <a:cubicBezTo>
                    <a:pt x="9" y="99"/>
                    <a:pt x="10" y="99"/>
                    <a:pt x="10" y="100"/>
                  </a:cubicBezTo>
                  <a:cubicBezTo>
                    <a:pt x="8" y="100"/>
                    <a:pt x="9" y="101"/>
                    <a:pt x="9" y="102"/>
                  </a:cubicBezTo>
                  <a:cubicBezTo>
                    <a:pt x="8" y="101"/>
                    <a:pt x="6" y="100"/>
                    <a:pt x="6" y="100"/>
                  </a:cubicBezTo>
                  <a:cubicBezTo>
                    <a:pt x="6" y="101"/>
                    <a:pt x="8" y="101"/>
                    <a:pt x="7" y="101"/>
                  </a:cubicBezTo>
                  <a:cubicBezTo>
                    <a:pt x="6" y="101"/>
                    <a:pt x="6" y="101"/>
                    <a:pt x="6" y="101"/>
                  </a:cubicBezTo>
                  <a:cubicBezTo>
                    <a:pt x="7" y="101"/>
                    <a:pt x="5" y="101"/>
                    <a:pt x="7" y="102"/>
                  </a:cubicBezTo>
                  <a:cubicBezTo>
                    <a:pt x="5" y="101"/>
                    <a:pt x="5" y="101"/>
                    <a:pt x="5" y="101"/>
                  </a:cubicBezTo>
                  <a:cubicBezTo>
                    <a:pt x="5" y="101"/>
                    <a:pt x="6" y="102"/>
                    <a:pt x="6" y="102"/>
                  </a:cubicBezTo>
                  <a:cubicBezTo>
                    <a:pt x="5" y="101"/>
                    <a:pt x="4" y="101"/>
                    <a:pt x="4" y="101"/>
                  </a:cubicBezTo>
                  <a:cubicBezTo>
                    <a:pt x="2" y="100"/>
                    <a:pt x="4" y="101"/>
                    <a:pt x="4" y="102"/>
                  </a:cubicBezTo>
                  <a:cubicBezTo>
                    <a:pt x="5" y="102"/>
                    <a:pt x="5" y="102"/>
                    <a:pt x="5" y="102"/>
                  </a:cubicBezTo>
                  <a:cubicBezTo>
                    <a:pt x="6" y="103"/>
                    <a:pt x="4" y="103"/>
                    <a:pt x="5" y="104"/>
                  </a:cubicBezTo>
                  <a:cubicBezTo>
                    <a:pt x="3" y="103"/>
                    <a:pt x="3" y="103"/>
                    <a:pt x="3" y="103"/>
                  </a:cubicBezTo>
                  <a:cubicBezTo>
                    <a:pt x="4" y="104"/>
                    <a:pt x="4" y="104"/>
                    <a:pt x="4" y="104"/>
                  </a:cubicBezTo>
                  <a:cubicBezTo>
                    <a:pt x="3" y="103"/>
                    <a:pt x="2" y="103"/>
                    <a:pt x="3" y="103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1" y="101"/>
                    <a:pt x="2" y="102"/>
                    <a:pt x="3" y="103"/>
                  </a:cubicBezTo>
                  <a:cubicBezTo>
                    <a:pt x="4" y="103"/>
                    <a:pt x="4" y="102"/>
                    <a:pt x="3" y="102"/>
                  </a:cubicBezTo>
                  <a:cubicBezTo>
                    <a:pt x="3" y="102"/>
                    <a:pt x="3" y="102"/>
                    <a:pt x="3" y="102"/>
                  </a:cubicBezTo>
                  <a:cubicBezTo>
                    <a:pt x="2" y="101"/>
                    <a:pt x="2" y="101"/>
                    <a:pt x="1" y="101"/>
                  </a:cubicBezTo>
                  <a:cubicBezTo>
                    <a:pt x="1" y="101"/>
                    <a:pt x="0" y="101"/>
                    <a:pt x="1" y="101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1" y="100"/>
                    <a:pt x="1" y="100"/>
                    <a:pt x="2" y="100"/>
                  </a:cubicBezTo>
                  <a:cubicBezTo>
                    <a:pt x="0" y="100"/>
                    <a:pt x="0" y="99"/>
                    <a:pt x="0" y="99"/>
                  </a:cubicBezTo>
                  <a:cubicBezTo>
                    <a:pt x="2" y="100"/>
                    <a:pt x="0" y="98"/>
                    <a:pt x="0" y="98"/>
                  </a:cubicBezTo>
                  <a:cubicBezTo>
                    <a:pt x="2" y="99"/>
                    <a:pt x="3" y="99"/>
                    <a:pt x="3" y="100"/>
                  </a:cubicBezTo>
                  <a:cubicBezTo>
                    <a:pt x="4" y="100"/>
                    <a:pt x="3" y="100"/>
                    <a:pt x="4" y="100"/>
                  </a:cubicBezTo>
                  <a:cubicBezTo>
                    <a:pt x="3" y="99"/>
                    <a:pt x="2" y="98"/>
                    <a:pt x="1" y="97"/>
                  </a:cubicBezTo>
                  <a:cubicBezTo>
                    <a:pt x="2" y="98"/>
                    <a:pt x="2" y="98"/>
                    <a:pt x="2" y="98"/>
                  </a:cubicBezTo>
                  <a:cubicBezTo>
                    <a:pt x="2" y="97"/>
                    <a:pt x="0" y="97"/>
                    <a:pt x="1" y="96"/>
                  </a:cubicBezTo>
                  <a:cubicBezTo>
                    <a:pt x="2" y="96"/>
                    <a:pt x="2" y="95"/>
                    <a:pt x="3" y="95"/>
                  </a:cubicBezTo>
                  <a:cubicBezTo>
                    <a:pt x="4" y="96"/>
                    <a:pt x="4" y="96"/>
                    <a:pt x="4" y="96"/>
                  </a:cubicBezTo>
                  <a:cubicBezTo>
                    <a:pt x="1" y="94"/>
                    <a:pt x="3" y="94"/>
                    <a:pt x="2" y="93"/>
                  </a:cubicBezTo>
                  <a:cubicBezTo>
                    <a:pt x="4" y="93"/>
                    <a:pt x="2" y="91"/>
                    <a:pt x="4" y="92"/>
                  </a:cubicBezTo>
                  <a:cubicBezTo>
                    <a:pt x="4" y="90"/>
                    <a:pt x="4" y="89"/>
                    <a:pt x="5" y="88"/>
                  </a:cubicBezTo>
                  <a:cubicBezTo>
                    <a:pt x="6" y="89"/>
                    <a:pt x="6" y="89"/>
                    <a:pt x="6" y="89"/>
                  </a:cubicBezTo>
                  <a:cubicBezTo>
                    <a:pt x="5" y="88"/>
                    <a:pt x="7" y="90"/>
                    <a:pt x="7" y="89"/>
                  </a:cubicBezTo>
                  <a:cubicBezTo>
                    <a:pt x="6" y="89"/>
                    <a:pt x="6" y="88"/>
                    <a:pt x="5" y="87"/>
                  </a:cubicBezTo>
                  <a:cubicBezTo>
                    <a:pt x="6" y="87"/>
                    <a:pt x="5" y="86"/>
                    <a:pt x="5" y="85"/>
                  </a:cubicBezTo>
                  <a:cubicBezTo>
                    <a:pt x="6" y="86"/>
                    <a:pt x="6" y="86"/>
                    <a:pt x="6" y="86"/>
                  </a:cubicBezTo>
                  <a:cubicBezTo>
                    <a:pt x="4" y="84"/>
                    <a:pt x="6" y="84"/>
                    <a:pt x="7" y="84"/>
                  </a:cubicBezTo>
                  <a:cubicBezTo>
                    <a:pt x="7" y="84"/>
                    <a:pt x="8" y="85"/>
                    <a:pt x="8" y="85"/>
                  </a:cubicBezTo>
                  <a:cubicBezTo>
                    <a:pt x="7" y="83"/>
                    <a:pt x="7" y="83"/>
                    <a:pt x="6" y="82"/>
                  </a:cubicBezTo>
                  <a:cubicBezTo>
                    <a:pt x="6" y="82"/>
                    <a:pt x="7" y="81"/>
                    <a:pt x="8" y="81"/>
                  </a:cubicBezTo>
                  <a:cubicBezTo>
                    <a:pt x="6" y="79"/>
                    <a:pt x="8" y="78"/>
                    <a:pt x="8" y="76"/>
                  </a:cubicBezTo>
                  <a:cubicBezTo>
                    <a:pt x="9" y="77"/>
                    <a:pt x="9" y="77"/>
                    <a:pt x="9" y="77"/>
                  </a:cubicBezTo>
                  <a:cubicBezTo>
                    <a:pt x="7" y="74"/>
                    <a:pt x="10" y="74"/>
                    <a:pt x="9" y="72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2" y="74"/>
                    <a:pt x="11" y="72"/>
                    <a:pt x="10" y="72"/>
                  </a:cubicBezTo>
                  <a:cubicBezTo>
                    <a:pt x="11" y="72"/>
                    <a:pt x="9" y="70"/>
                    <a:pt x="11" y="71"/>
                  </a:cubicBezTo>
                  <a:cubicBezTo>
                    <a:pt x="12" y="71"/>
                    <a:pt x="10" y="70"/>
                    <a:pt x="10" y="70"/>
                  </a:cubicBezTo>
                  <a:cubicBezTo>
                    <a:pt x="12" y="69"/>
                    <a:pt x="12" y="69"/>
                    <a:pt x="12" y="68"/>
                  </a:cubicBezTo>
                  <a:cubicBezTo>
                    <a:pt x="11" y="68"/>
                    <a:pt x="11" y="68"/>
                    <a:pt x="11" y="68"/>
                  </a:cubicBezTo>
                  <a:cubicBezTo>
                    <a:pt x="12" y="69"/>
                    <a:pt x="13" y="69"/>
                    <a:pt x="13" y="69"/>
                  </a:cubicBezTo>
                  <a:cubicBezTo>
                    <a:pt x="12" y="68"/>
                    <a:pt x="14" y="69"/>
                    <a:pt x="11" y="67"/>
                  </a:cubicBezTo>
                  <a:cubicBezTo>
                    <a:pt x="13" y="67"/>
                    <a:pt x="11" y="65"/>
                    <a:pt x="13" y="65"/>
                  </a:cubicBezTo>
                  <a:cubicBezTo>
                    <a:pt x="13" y="65"/>
                    <a:pt x="13" y="65"/>
                    <a:pt x="12" y="65"/>
                  </a:cubicBezTo>
                  <a:cubicBezTo>
                    <a:pt x="13" y="64"/>
                    <a:pt x="14" y="64"/>
                    <a:pt x="13" y="63"/>
                  </a:cubicBezTo>
                  <a:cubicBezTo>
                    <a:pt x="14" y="63"/>
                    <a:pt x="15" y="64"/>
                    <a:pt x="15" y="64"/>
                  </a:cubicBezTo>
                  <a:cubicBezTo>
                    <a:pt x="15" y="63"/>
                    <a:pt x="14" y="63"/>
                    <a:pt x="14" y="63"/>
                  </a:cubicBezTo>
                  <a:cubicBezTo>
                    <a:pt x="13" y="61"/>
                    <a:pt x="16" y="61"/>
                    <a:pt x="16" y="60"/>
                  </a:cubicBezTo>
                  <a:cubicBezTo>
                    <a:pt x="16" y="58"/>
                    <a:pt x="17" y="57"/>
                    <a:pt x="18" y="55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7" y="54"/>
                    <a:pt x="21" y="55"/>
                    <a:pt x="19" y="53"/>
                  </a:cubicBezTo>
                  <a:cubicBezTo>
                    <a:pt x="19" y="54"/>
                    <a:pt x="19" y="53"/>
                    <a:pt x="20" y="54"/>
                  </a:cubicBezTo>
                  <a:cubicBezTo>
                    <a:pt x="19" y="52"/>
                    <a:pt x="22" y="53"/>
                    <a:pt x="21" y="52"/>
                  </a:cubicBezTo>
                  <a:cubicBezTo>
                    <a:pt x="21" y="52"/>
                    <a:pt x="21" y="52"/>
                    <a:pt x="21" y="52"/>
                  </a:cubicBezTo>
                  <a:cubicBezTo>
                    <a:pt x="22" y="52"/>
                    <a:pt x="21" y="51"/>
                    <a:pt x="22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4" y="52"/>
                    <a:pt x="21" y="50"/>
                    <a:pt x="24" y="51"/>
                  </a:cubicBezTo>
                  <a:cubicBezTo>
                    <a:pt x="24" y="51"/>
                    <a:pt x="23" y="50"/>
                    <a:pt x="23" y="50"/>
                  </a:cubicBezTo>
                  <a:cubicBezTo>
                    <a:pt x="25" y="49"/>
                    <a:pt x="24" y="47"/>
                    <a:pt x="24" y="45"/>
                  </a:cubicBezTo>
                  <a:cubicBezTo>
                    <a:pt x="26" y="45"/>
                    <a:pt x="28" y="48"/>
                    <a:pt x="27" y="46"/>
                  </a:cubicBezTo>
                  <a:cubicBezTo>
                    <a:pt x="27" y="46"/>
                    <a:pt x="26" y="45"/>
                    <a:pt x="26" y="46"/>
                  </a:cubicBezTo>
                  <a:cubicBezTo>
                    <a:pt x="26" y="45"/>
                    <a:pt x="30" y="47"/>
                    <a:pt x="28" y="46"/>
                  </a:cubicBezTo>
                  <a:cubicBezTo>
                    <a:pt x="27" y="45"/>
                    <a:pt x="28" y="45"/>
                    <a:pt x="27" y="45"/>
                  </a:cubicBezTo>
                  <a:cubicBezTo>
                    <a:pt x="28" y="44"/>
                    <a:pt x="29" y="45"/>
                    <a:pt x="29" y="44"/>
                  </a:cubicBezTo>
                  <a:cubicBezTo>
                    <a:pt x="29" y="45"/>
                    <a:pt x="29" y="45"/>
                    <a:pt x="29" y="45"/>
                  </a:cubicBezTo>
                  <a:cubicBezTo>
                    <a:pt x="27" y="43"/>
                    <a:pt x="29" y="43"/>
                    <a:pt x="27" y="41"/>
                  </a:cubicBezTo>
                  <a:cubicBezTo>
                    <a:pt x="28" y="37"/>
                    <a:pt x="28" y="33"/>
                    <a:pt x="30" y="30"/>
                  </a:cubicBezTo>
                  <a:cubicBezTo>
                    <a:pt x="32" y="28"/>
                    <a:pt x="33" y="24"/>
                    <a:pt x="36" y="22"/>
                  </a:cubicBezTo>
                  <a:cubicBezTo>
                    <a:pt x="38" y="22"/>
                    <a:pt x="38" y="22"/>
                    <a:pt x="38" y="21"/>
                  </a:cubicBezTo>
                  <a:cubicBezTo>
                    <a:pt x="38" y="21"/>
                    <a:pt x="38" y="21"/>
                    <a:pt x="38" y="21"/>
                  </a:cubicBezTo>
                  <a:cubicBezTo>
                    <a:pt x="37" y="20"/>
                    <a:pt x="39" y="21"/>
                    <a:pt x="37" y="20"/>
                  </a:cubicBezTo>
                  <a:cubicBezTo>
                    <a:pt x="38" y="19"/>
                    <a:pt x="38" y="17"/>
                    <a:pt x="39" y="16"/>
                  </a:cubicBezTo>
                  <a:cubicBezTo>
                    <a:pt x="39" y="16"/>
                    <a:pt x="40" y="17"/>
                    <a:pt x="40" y="17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39" y="16"/>
                    <a:pt x="39" y="15"/>
                    <a:pt x="38" y="15"/>
                  </a:cubicBezTo>
                  <a:cubicBezTo>
                    <a:pt x="38" y="12"/>
                    <a:pt x="43" y="11"/>
                    <a:pt x="44" y="7"/>
                  </a:cubicBezTo>
                  <a:cubicBezTo>
                    <a:pt x="45" y="7"/>
                    <a:pt x="45" y="6"/>
                    <a:pt x="45" y="5"/>
                  </a:cubicBezTo>
                  <a:cubicBezTo>
                    <a:pt x="49" y="4"/>
                    <a:pt x="52" y="3"/>
                    <a:pt x="51" y="0"/>
                  </a:cubicBezTo>
                  <a:cubicBezTo>
                    <a:pt x="51" y="0"/>
                    <a:pt x="56" y="2"/>
                    <a:pt x="5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Freeform 79"/>
            <p:cNvSpPr>
              <a:spLocks/>
            </p:cNvSpPr>
            <p:nvPr/>
          </p:nvSpPr>
          <p:spPr bwMode="auto">
            <a:xfrm>
              <a:off x="9640888" y="2033588"/>
              <a:ext cx="11112" cy="3175"/>
            </a:xfrm>
            <a:custGeom>
              <a:avLst/>
              <a:gdLst>
                <a:gd name="T0" fmla="*/ 0 w 3"/>
                <a:gd name="T1" fmla="*/ 0 h 1"/>
                <a:gd name="T2" fmla="*/ 3 w 3"/>
                <a:gd name="T3" fmla="*/ 1 h 1"/>
                <a:gd name="T4" fmla="*/ 0 w 3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0" y="0"/>
                  </a:moveTo>
                  <a:cubicBezTo>
                    <a:pt x="1" y="0"/>
                    <a:pt x="2" y="0"/>
                    <a:pt x="3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" name="Freeform 80"/>
            <p:cNvSpPr>
              <a:spLocks/>
            </p:cNvSpPr>
            <p:nvPr/>
          </p:nvSpPr>
          <p:spPr bwMode="auto">
            <a:xfrm>
              <a:off x="9690100" y="2025651"/>
              <a:ext cx="3175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" name="Freeform 81"/>
            <p:cNvSpPr>
              <a:spLocks/>
            </p:cNvSpPr>
            <p:nvPr/>
          </p:nvSpPr>
          <p:spPr bwMode="auto">
            <a:xfrm>
              <a:off x="9693275" y="2019301"/>
              <a:ext cx="7937" cy="6350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2" y="2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" name="Freeform 82"/>
            <p:cNvSpPr>
              <a:spLocks/>
            </p:cNvSpPr>
            <p:nvPr/>
          </p:nvSpPr>
          <p:spPr bwMode="auto">
            <a:xfrm>
              <a:off x="9712325" y="2019301"/>
              <a:ext cx="4762" cy="3175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1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" name="Freeform 83"/>
            <p:cNvSpPr>
              <a:spLocks/>
            </p:cNvSpPr>
            <p:nvPr/>
          </p:nvSpPr>
          <p:spPr bwMode="auto">
            <a:xfrm>
              <a:off x="9705975" y="2014538"/>
              <a:ext cx="3175" cy="4763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1" y="1"/>
                  </a:cubicBezTo>
                  <a:cubicBezTo>
                    <a:pt x="0" y="0"/>
                    <a:pt x="1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" name="Freeform 84"/>
            <p:cNvSpPr>
              <a:spLocks/>
            </p:cNvSpPr>
            <p:nvPr/>
          </p:nvSpPr>
          <p:spPr bwMode="auto">
            <a:xfrm>
              <a:off x="9720263" y="2003426"/>
              <a:ext cx="3175" cy="7938"/>
            </a:xfrm>
            <a:custGeom>
              <a:avLst/>
              <a:gdLst>
                <a:gd name="T0" fmla="*/ 0 w 1"/>
                <a:gd name="T1" fmla="*/ 1 h 2"/>
                <a:gd name="T2" fmla="*/ 0 w 1"/>
                <a:gd name="T3" fmla="*/ 1 h 2"/>
                <a:gd name="T4" fmla="*/ 0 w 1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1"/>
                  </a:moveTo>
                  <a:cubicBezTo>
                    <a:pt x="0" y="1"/>
                    <a:pt x="0" y="0"/>
                    <a:pt x="0" y="1"/>
                  </a:cubicBezTo>
                  <a:cubicBezTo>
                    <a:pt x="0" y="1"/>
                    <a:pt x="1" y="2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" name="Freeform 85"/>
            <p:cNvSpPr>
              <a:spLocks/>
            </p:cNvSpPr>
            <p:nvPr/>
          </p:nvSpPr>
          <p:spPr bwMode="auto">
            <a:xfrm>
              <a:off x="9720263" y="2000251"/>
              <a:ext cx="3175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" name="Freeform 86"/>
            <p:cNvSpPr>
              <a:spLocks/>
            </p:cNvSpPr>
            <p:nvPr/>
          </p:nvSpPr>
          <p:spPr bwMode="auto">
            <a:xfrm>
              <a:off x="9772650" y="1879601"/>
              <a:ext cx="4762" cy="3175"/>
            </a:xfrm>
            <a:custGeom>
              <a:avLst/>
              <a:gdLst>
                <a:gd name="T0" fmla="*/ 0 w 3"/>
                <a:gd name="T1" fmla="*/ 0 h 2"/>
                <a:gd name="T2" fmla="*/ 3 w 3"/>
                <a:gd name="T3" fmla="*/ 2 h 2"/>
                <a:gd name="T4" fmla="*/ 0 w 3"/>
                <a:gd name="T5" fmla="*/ 0 h 2"/>
                <a:gd name="T6" fmla="*/ 0 w 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lnTo>
                    <a:pt x="3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" name="Freeform 87"/>
            <p:cNvSpPr>
              <a:spLocks/>
            </p:cNvSpPr>
            <p:nvPr/>
          </p:nvSpPr>
          <p:spPr bwMode="auto">
            <a:xfrm>
              <a:off x="9802813" y="1830388"/>
              <a:ext cx="3175" cy="3175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0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1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" name="Freeform 88"/>
            <p:cNvSpPr>
              <a:spLocks/>
            </p:cNvSpPr>
            <p:nvPr/>
          </p:nvSpPr>
          <p:spPr bwMode="auto">
            <a:xfrm>
              <a:off x="9799638" y="1792288"/>
              <a:ext cx="3175" cy="4763"/>
            </a:xfrm>
            <a:custGeom>
              <a:avLst/>
              <a:gdLst>
                <a:gd name="T0" fmla="*/ 2 w 2"/>
                <a:gd name="T1" fmla="*/ 3 h 3"/>
                <a:gd name="T2" fmla="*/ 2 w 2"/>
                <a:gd name="T3" fmla="*/ 3 h 3"/>
                <a:gd name="T4" fmla="*/ 0 w 2"/>
                <a:gd name="T5" fmla="*/ 0 h 3"/>
                <a:gd name="T6" fmla="*/ 2 w 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2" y="3"/>
                  </a:moveTo>
                  <a:lnTo>
                    <a:pt x="2" y="3"/>
                  </a:lnTo>
                  <a:lnTo>
                    <a:pt x="0" y="0"/>
                  </a:lnTo>
                  <a:lnTo>
                    <a:pt x="2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" name="Freeform 89"/>
            <p:cNvSpPr>
              <a:spLocks/>
            </p:cNvSpPr>
            <p:nvPr/>
          </p:nvSpPr>
          <p:spPr bwMode="auto">
            <a:xfrm>
              <a:off x="9937750" y="2360613"/>
              <a:ext cx="4762" cy="7938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1 h 2"/>
                <a:gd name="T4" fmla="*/ 0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1"/>
                    <a:pt x="1" y="2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3" name="Freeform 90"/>
            <p:cNvSpPr>
              <a:spLocks/>
            </p:cNvSpPr>
            <p:nvPr/>
          </p:nvSpPr>
          <p:spPr bwMode="auto">
            <a:xfrm>
              <a:off x="9945688" y="2259013"/>
              <a:ext cx="376237" cy="158750"/>
            </a:xfrm>
            <a:custGeom>
              <a:avLst/>
              <a:gdLst>
                <a:gd name="T0" fmla="*/ 89 w 100"/>
                <a:gd name="T1" fmla="*/ 12 h 42"/>
                <a:gd name="T2" fmla="*/ 86 w 100"/>
                <a:gd name="T3" fmla="*/ 13 h 42"/>
                <a:gd name="T4" fmla="*/ 81 w 100"/>
                <a:gd name="T5" fmla="*/ 19 h 42"/>
                <a:gd name="T6" fmla="*/ 79 w 100"/>
                <a:gd name="T7" fmla="*/ 19 h 42"/>
                <a:gd name="T8" fmla="*/ 72 w 100"/>
                <a:gd name="T9" fmla="*/ 19 h 42"/>
                <a:gd name="T10" fmla="*/ 70 w 100"/>
                <a:gd name="T11" fmla="*/ 19 h 42"/>
                <a:gd name="T12" fmla="*/ 67 w 100"/>
                <a:gd name="T13" fmla="*/ 22 h 42"/>
                <a:gd name="T14" fmla="*/ 64 w 100"/>
                <a:gd name="T15" fmla="*/ 22 h 42"/>
                <a:gd name="T16" fmla="*/ 62 w 100"/>
                <a:gd name="T17" fmla="*/ 21 h 42"/>
                <a:gd name="T18" fmla="*/ 61 w 100"/>
                <a:gd name="T19" fmla="*/ 23 h 42"/>
                <a:gd name="T20" fmla="*/ 57 w 100"/>
                <a:gd name="T21" fmla="*/ 26 h 42"/>
                <a:gd name="T22" fmla="*/ 55 w 100"/>
                <a:gd name="T23" fmla="*/ 26 h 42"/>
                <a:gd name="T24" fmla="*/ 53 w 100"/>
                <a:gd name="T25" fmla="*/ 29 h 42"/>
                <a:gd name="T26" fmla="*/ 51 w 100"/>
                <a:gd name="T27" fmla="*/ 28 h 42"/>
                <a:gd name="T28" fmla="*/ 48 w 100"/>
                <a:gd name="T29" fmla="*/ 29 h 42"/>
                <a:gd name="T30" fmla="*/ 44 w 100"/>
                <a:gd name="T31" fmla="*/ 28 h 42"/>
                <a:gd name="T32" fmla="*/ 42 w 100"/>
                <a:gd name="T33" fmla="*/ 30 h 42"/>
                <a:gd name="T34" fmla="*/ 41 w 100"/>
                <a:gd name="T35" fmla="*/ 28 h 42"/>
                <a:gd name="T36" fmla="*/ 39 w 100"/>
                <a:gd name="T37" fmla="*/ 30 h 42"/>
                <a:gd name="T38" fmla="*/ 39 w 100"/>
                <a:gd name="T39" fmla="*/ 30 h 42"/>
                <a:gd name="T40" fmla="*/ 37 w 100"/>
                <a:gd name="T41" fmla="*/ 31 h 42"/>
                <a:gd name="T42" fmla="*/ 32 w 100"/>
                <a:gd name="T43" fmla="*/ 32 h 42"/>
                <a:gd name="T44" fmla="*/ 30 w 100"/>
                <a:gd name="T45" fmla="*/ 33 h 42"/>
                <a:gd name="T46" fmla="*/ 28 w 100"/>
                <a:gd name="T47" fmla="*/ 33 h 42"/>
                <a:gd name="T48" fmla="*/ 24 w 100"/>
                <a:gd name="T49" fmla="*/ 34 h 42"/>
                <a:gd name="T50" fmla="*/ 22 w 100"/>
                <a:gd name="T51" fmla="*/ 29 h 42"/>
                <a:gd name="T52" fmla="*/ 22 w 100"/>
                <a:gd name="T53" fmla="*/ 34 h 42"/>
                <a:gd name="T54" fmla="*/ 21 w 100"/>
                <a:gd name="T55" fmla="*/ 39 h 42"/>
                <a:gd name="T56" fmla="*/ 19 w 100"/>
                <a:gd name="T57" fmla="*/ 37 h 42"/>
                <a:gd name="T58" fmla="*/ 19 w 100"/>
                <a:gd name="T59" fmla="*/ 40 h 42"/>
                <a:gd name="T60" fmla="*/ 17 w 100"/>
                <a:gd name="T61" fmla="*/ 38 h 42"/>
                <a:gd name="T62" fmla="*/ 15 w 100"/>
                <a:gd name="T63" fmla="*/ 34 h 42"/>
                <a:gd name="T64" fmla="*/ 14 w 100"/>
                <a:gd name="T65" fmla="*/ 39 h 42"/>
                <a:gd name="T66" fmla="*/ 13 w 100"/>
                <a:gd name="T67" fmla="*/ 37 h 42"/>
                <a:gd name="T68" fmla="*/ 12 w 100"/>
                <a:gd name="T69" fmla="*/ 39 h 42"/>
                <a:gd name="T70" fmla="*/ 11 w 100"/>
                <a:gd name="T71" fmla="*/ 40 h 42"/>
                <a:gd name="T72" fmla="*/ 10 w 100"/>
                <a:gd name="T73" fmla="*/ 34 h 42"/>
                <a:gd name="T74" fmla="*/ 8 w 100"/>
                <a:gd name="T75" fmla="*/ 38 h 42"/>
                <a:gd name="T76" fmla="*/ 3 w 100"/>
                <a:gd name="T77" fmla="*/ 32 h 42"/>
                <a:gd name="T78" fmla="*/ 2 w 100"/>
                <a:gd name="T79" fmla="*/ 31 h 42"/>
                <a:gd name="T80" fmla="*/ 0 w 100"/>
                <a:gd name="T81" fmla="*/ 31 h 42"/>
                <a:gd name="T82" fmla="*/ 0 w 100"/>
                <a:gd name="T83" fmla="*/ 28 h 42"/>
                <a:gd name="T84" fmla="*/ 3 w 100"/>
                <a:gd name="T85" fmla="*/ 30 h 42"/>
                <a:gd name="T86" fmla="*/ 6 w 100"/>
                <a:gd name="T87" fmla="*/ 25 h 42"/>
                <a:gd name="T88" fmla="*/ 13 w 100"/>
                <a:gd name="T89" fmla="*/ 21 h 42"/>
                <a:gd name="T90" fmla="*/ 21 w 100"/>
                <a:gd name="T91" fmla="*/ 18 h 42"/>
                <a:gd name="T92" fmla="*/ 27 w 100"/>
                <a:gd name="T93" fmla="*/ 16 h 42"/>
                <a:gd name="T94" fmla="*/ 32 w 100"/>
                <a:gd name="T95" fmla="*/ 14 h 42"/>
                <a:gd name="T96" fmla="*/ 42 w 100"/>
                <a:gd name="T97" fmla="*/ 14 h 42"/>
                <a:gd name="T98" fmla="*/ 47 w 100"/>
                <a:gd name="T99" fmla="*/ 15 h 42"/>
                <a:gd name="T100" fmla="*/ 54 w 100"/>
                <a:gd name="T101" fmla="*/ 15 h 42"/>
                <a:gd name="T102" fmla="*/ 75 w 100"/>
                <a:gd name="T103" fmla="*/ 5 h 42"/>
                <a:gd name="T104" fmla="*/ 80 w 100"/>
                <a:gd name="T105" fmla="*/ 4 h 42"/>
                <a:gd name="T106" fmla="*/ 99 w 100"/>
                <a:gd name="T107" fmla="*/ 9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0" h="42">
                  <a:moveTo>
                    <a:pt x="99" y="9"/>
                  </a:moveTo>
                  <a:cubicBezTo>
                    <a:pt x="99" y="14"/>
                    <a:pt x="96" y="10"/>
                    <a:pt x="96" y="13"/>
                  </a:cubicBezTo>
                  <a:cubicBezTo>
                    <a:pt x="96" y="13"/>
                    <a:pt x="95" y="10"/>
                    <a:pt x="95" y="11"/>
                  </a:cubicBezTo>
                  <a:cubicBezTo>
                    <a:pt x="95" y="15"/>
                    <a:pt x="92" y="13"/>
                    <a:pt x="90" y="11"/>
                  </a:cubicBezTo>
                  <a:cubicBezTo>
                    <a:pt x="90" y="10"/>
                    <a:pt x="90" y="10"/>
                    <a:pt x="90" y="10"/>
                  </a:cubicBezTo>
                  <a:cubicBezTo>
                    <a:pt x="89" y="10"/>
                    <a:pt x="90" y="12"/>
                    <a:pt x="89" y="12"/>
                  </a:cubicBezTo>
                  <a:cubicBezTo>
                    <a:pt x="89" y="11"/>
                    <a:pt x="89" y="11"/>
                    <a:pt x="89" y="11"/>
                  </a:cubicBezTo>
                  <a:cubicBezTo>
                    <a:pt x="89" y="12"/>
                    <a:pt x="89" y="11"/>
                    <a:pt x="89" y="12"/>
                  </a:cubicBezTo>
                  <a:cubicBezTo>
                    <a:pt x="88" y="12"/>
                    <a:pt x="88" y="11"/>
                    <a:pt x="88" y="10"/>
                  </a:cubicBezTo>
                  <a:cubicBezTo>
                    <a:pt x="88" y="12"/>
                    <a:pt x="88" y="12"/>
                    <a:pt x="88" y="12"/>
                  </a:cubicBezTo>
                  <a:cubicBezTo>
                    <a:pt x="88" y="16"/>
                    <a:pt x="87" y="12"/>
                    <a:pt x="87" y="14"/>
                  </a:cubicBezTo>
                  <a:cubicBezTo>
                    <a:pt x="86" y="13"/>
                    <a:pt x="86" y="13"/>
                    <a:pt x="86" y="13"/>
                  </a:cubicBezTo>
                  <a:cubicBezTo>
                    <a:pt x="86" y="16"/>
                    <a:pt x="84" y="15"/>
                    <a:pt x="83" y="17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3" y="16"/>
                    <a:pt x="83" y="17"/>
                    <a:pt x="83" y="17"/>
                  </a:cubicBezTo>
                  <a:cubicBezTo>
                    <a:pt x="82" y="15"/>
                    <a:pt x="82" y="19"/>
                    <a:pt x="82" y="18"/>
                  </a:cubicBezTo>
                  <a:cubicBezTo>
                    <a:pt x="82" y="17"/>
                    <a:pt x="82" y="17"/>
                    <a:pt x="82" y="17"/>
                  </a:cubicBezTo>
                  <a:cubicBezTo>
                    <a:pt x="82" y="19"/>
                    <a:pt x="81" y="16"/>
                    <a:pt x="81" y="19"/>
                  </a:cubicBezTo>
                  <a:cubicBezTo>
                    <a:pt x="81" y="17"/>
                    <a:pt x="81" y="17"/>
                    <a:pt x="81" y="17"/>
                  </a:cubicBezTo>
                  <a:cubicBezTo>
                    <a:pt x="81" y="20"/>
                    <a:pt x="80" y="16"/>
                    <a:pt x="80" y="18"/>
                  </a:cubicBezTo>
                  <a:cubicBezTo>
                    <a:pt x="80" y="18"/>
                    <a:pt x="80" y="18"/>
                    <a:pt x="80" y="18"/>
                  </a:cubicBezTo>
                  <a:cubicBezTo>
                    <a:pt x="80" y="19"/>
                    <a:pt x="80" y="17"/>
                    <a:pt x="80" y="18"/>
                  </a:cubicBezTo>
                  <a:cubicBezTo>
                    <a:pt x="80" y="18"/>
                    <a:pt x="80" y="18"/>
                    <a:pt x="80" y="18"/>
                  </a:cubicBezTo>
                  <a:cubicBezTo>
                    <a:pt x="79" y="18"/>
                    <a:pt x="79" y="17"/>
                    <a:pt x="79" y="19"/>
                  </a:cubicBezTo>
                  <a:cubicBezTo>
                    <a:pt x="79" y="18"/>
                    <a:pt x="80" y="18"/>
                    <a:pt x="79" y="16"/>
                  </a:cubicBezTo>
                  <a:cubicBezTo>
                    <a:pt x="78" y="18"/>
                    <a:pt x="76" y="18"/>
                    <a:pt x="74" y="19"/>
                  </a:cubicBezTo>
                  <a:cubicBezTo>
                    <a:pt x="74" y="17"/>
                    <a:pt x="74" y="17"/>
                    <a:pt x="74" y="17"/>
                  </a:cubicBezTo>
                  <a:cubicBezTo>
                    <a:pt x="74" y="17"/>
                    <a:pt x="73" y="18"/>
                    <a:pt x="73" y="19"/>
                  </a:cubicBezTo>
                  <a:cubicBezTo>
                    <a:pt x="73" y="18"/>
                    <a:pt x="73" y="18"/>
                    <a:pt x="73" y="18"/>
                  </a:cubicBezTo>
                  <a:cubicBezTo>
                    <a:pt x="72" y="17"/>
                    <a:pt x="73" y="20"/>
                    <a:pt x="72" y="19"/>
                  </a:cubicBezTo>
                  <a:cubicBezTo>
                    <a:pt x="72" y="17"/>
                    <a:pt x="72" y="17"/>
                    <a:pt x="72" y="17"/>
                  </a:cubicBezTo>
                  <a:cubicBezTo>
                    <a:pt x="72" y="19"/>
                    <a:pt x="72" y="18"/>
                    <a:pt x="71" y="19"/>
                  </a:cubicBezTo>
                  <a:cubicBezTo>
                    <a:pt x="71" y="19"/>
                    <a:pt x="71" y="18"/>
                    <a:pt x="71" y="18"/>
                  </a:cubicBezTo>
                  <a:cubicBezTo>
                    <a:pt x="71" y="20"/>
                    <a:pt x="71" y="18"/>
                    <a:pt x="71" y="19"/>
                  </a:cubicBezTo>
                  <a:cubicBezTo>
                    <a:pt x="70" y="18"/>
                    <a:pt x="70" y="18"/>
                    <a:pt x="70" y="18"/>
                  </a:cubicBezTo>
                  <a:cubicBezTo>
                    <a:pt x="70" y="16"/>
                    <a:pt x="71" y="20"/>
                    <a:pt x="70" y="19"/>
                  </a:cubicBezTo>
                  <a:cubicBezTo>
                    <a:pt x="70" y="18"/>
                    <a:pt x="70" y="18"/>
                    <a:pt x="70" y="18"/>
                  </a:cubicBezTo>
                  <a:cubicBezTo>
                    <a:pt x="70" y="20"/>
                    <a:pt x="69" y="19"/>
                    <a:pt x="69" y="20"/>
                  </a:cubicBezTo>
                  <a:cubicBezTo>
                    <a:pt x="69" y="20"/>
                    <a:pt x="69" y="20"/>
                    <a:pt x="69" y="20"/>
                  </a:cubicBezTo>
                  <a:cubicBezTo>
                    <a:pt x="68" y="20"/>
                    <a:pt x="68" y="20"/>
                    <a:pt x="68" y="21"/>
                  </a:cubicBezTo>
                  <a:cubicBezTo>
                    <a:pt x="67" y="20"/>
                    <a:pt x="67" y="18"/>
                    <a:pt x="67" y="18"/>
                  </a:cubicBezTo>
                  <a:cubicBezTo>
                    <a:pt x="67" y="21"/>
                    <a:pt x="66" y="19"/>
                    <a:pt x="67" y="22"/>
                  </a:cubicBezTo>
                  <a:cubicBezTo>
                    <a:pt x="66" y="22"/>
                    <a:pt x="66" y="21"/>
                    <a:pt x="66" y="22"/>
                  </a:cubicBezTo>
                  <a:cubicBezTo>
                    <a:pt x="66" y="21"/>
                    <a:pt x="65" y="19"/>
                    <a:pt x="65" y="19"/>
                  </a:cubicBezTo>
                  <a:cubicBezTo>
                    <a:pt x="65" y="17"/>
                    <a:pt x="65" y="17"/>
                    <a:pt x="65" y="17"/>
                  </a:cubicBezTo>
                  <a:cubicBezTo>
                    <a:pt x="64" y="17"/>
                    <a:pt x="65" y="18"/>
                    <a:pt x="65" y="17"/>
                  </a:cubicBezTo>
                  <a:cubicBezTo>
                    <a:pt x="64" y="17"/>
                    <a:pt x="64" y="18"/>
                    <a:pt x="64" y="17"/>
                  </a:cubicBezTo>
                  <a:cubicBezTo>
                    <a:pt x="64" y="19"/>
                    <a:pt x="64" y="21"/>
                    <a:pt x="64" y="22"/>
                  </a:cubicBezTo>
                  <a:cubicBezTo>
                    <a:pt x="64" y="21"/>
                    <a:pt x="63" y="19"/>
                    <a:pt x="63" y="19"/>
                  </a:cubicBezTo>
                  <a:cubicBezTo>
                    <a:pt x="63" y="23"/>
                    <a:pt x="63" y="23"/>
                    <a:pt x="63" y="23"/>
                  </a:cubicBezTo>
                  <a:cubicBezTo>
                    <a:pt x="63" y="23"/>
                    <a:pt x="63" y="22"/>
                    <a:pt x="63" y="22"/>
                  </a:cubicBezTo>
                  <a:cubicBezTo>
                    <a:pt x="63" y="24"/>
                    <a:pt x="63" y="24"/>
                    <a:pt x="63" y="24"/>
                  </a:cubicBezTo>
                  <a:cubicBezTo>
                    <a:pt x="63" y="23"/>
                    <a:pt x="62" y="24"/>
                    <a:pt x="62" y="22"/>
                  </a:cubicBezTo>
                  <a:cubicBezTo>
                    <a:pt x="62" y="21"/>
                    <a:pt x="62" y="22"/>
                    <a:pt x="62" y="21"/>
                  </a:cubicBezTo>
                  <a:cubicBezTo>
                    <a:pt x="61" y="21"/>
                    <a:pt x="61" y="22"/>
                    <a:pt x="61" y="22"/>
                  </a:cubicBezTo>
                  <a:cubicBezTo>
                    <a:pt x="61" y="22"/>
                    <a:pt x="61" y="22"/>
                    <a:pt x="61" y="22"/>
                  </a:cubicBezTo>
                  <a:cubicBezTo>
                    <a:pt x="61" y="21"/>
                    <a:pt x="61" y="23"/>
                    <a:pt x="61" y="24"/>
                  </a:cubicBezTo>
                  <a:cubicBezTo>
                    <a:pt x="61" y="24"/>
                    <a:pt x="61" y="22"/>
                    <a:pt x="61" y="23"/>
                  </a:cubicBezTo>
                  <a:cubicBezTo>
                    <a:pt x="61" y="24"/>
                    <a:pt x="61" y="25"/>
                    <a:pt x="61" y="25"/>
                  </a:cubicBezTo>
                  <a:cubicBezTo>
                    <a:pt x="61" y="23"/>
                    <a:pt x="61" y="23"/>
                    <a:pt x="61" y="23"/>
                  </a:cubicBezTo>
                  <a:cubicBezTo>
                    <a:pt x="60" y="25"/>
                    <a:pt x="60" y="26"/>
                    <a:pt x="60" y="26"/>
                  </a:cubicBezTo>
                  <a:cubicBezTo>
                    <a:pt x="60" y="28"/>
                    <a:pt x="60" y="25"/>
                    <a:pt x="60" y="25"/>
                  </a:cubicBezTo>
                  <a:cubicBezTo>
                    <a:pt x="59" y="24"/>
                    <a:pt x="59" y="27"/>
                    <a:pt x="58" y="25"/>
                  </a:cubicBezTo>
                  <a:cubicBezTo>
                    <a:pt x="58" y="25"/>
                    <a:pt x="58" y="27"/>
                    <a:pt x="58" y="27"/>
                  </a:cubicBezTo>
                  <a:cubicBezTo>
                    <a:pt x="58" y="26"/>
                    <a:pt x="58" y="25"/>
                    <a:pt x="58" y="26"/>
                  </a:cubicBezTo>
                  <a:cubicBezTo>
                    <a:pt x="58" y="25"/>
                    <a:pt x="58" y="26"/>
                    <a:pt x="57" y="26"/>
                  </a:cubicBezTo>
                  <a:cubicBezTo>
                    <a:pt x="57" y="27"/>
                    <a:pt x="57" y="26"/>
                    <a:pt x="57" y="26"/>
                  </a:cubicBezTo>
                  <a:cubicBezTo>
                    <a:pt x="57" y="26"/>
                    <a:pt x="56" y="28"/>
                    <a:pt x="56" y="27"/>
                  </a:cubicBezTo>
                  <a:cubicBezTo>
                    <a:pt x="56" y="27"/>
                    <a:pt x="56" y="29"/>
                    <a:pt x="55" y="29"/>
                  </a:cubicBezTo>
                  <a:cubicBezTo>
                    <a:pt x="55" y="28"/>
                    <a:pt x="55" y="28"/>
                    <a:pt x="55" y="28"/>
                  </a:cubicBezTo>
                  <a:cubicBezTo>
                    <a:pt x="55" y="27"/>
                    <a:pt x="55" y="28"/>
                    <a:pt x="55" y="27"/>
                  </a:cubicBezTo>
                  <a:cubicBezTo>
                    <a:pt x="55" y="28"/>
                    <a:pt x="55" y="25"/>
                    <a:pt x="55" y="26"/>
                  </a:cubicBezTo>
                  <a:cubicBezTo>
                    <a:pt x="55" y="25"/>
                    <a:pt x="55" y="29"/>
                    <a:pt x="55" y="27"/>
                  </a:cubicBezTo>
                  <a:cubicBezTo>
                    <a:pt x="55" y="27"/>
                    <a:pt x="55" y="28"/>
                    <a:pt x="54" y="27"/>
                  </a:cubicBezTo>
                  <a:cubicBezTo>
                    <a:pt x="54" y="27"/>
                    <a:pt x="54" y="25"/>
                    <a:pt x="54" y="25"/>
                  </a:cubicBezTo>
                  <a:cubicBezTo>
                    <a:pt x="53" y="26"/>
                    <a:pt x="54" y="26"/>
                    <a:pt x="54" y="27"/>
                  </a:cubicBezTo>
                  <a:cubicBezTo>
                    <a:pt x="53" y="27"/>
                    <a:pt x="53" y="27"/>
                    <a:pt x="53" y="27"/>
                  </a:cubicBezTo>
                  <a:cubicBezTo>
                    <a:pt x="54" y="29"/>
                    <a:pt x="53" y="27"/>
                    <a:pt x="53" y="29"/>
                  </a:cubicBezTo>
                  <a:cubicBezTo>
                    <a:pt x="53" y="28"/>
                    <a:pt x="53" y="29"/>
                    <a:pt x="53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6"/>
                    <a:pt x="52" y="27"/>
                    <a:pt x="52" y="28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3" y="30"/>
                    <a:pt x="52" y="27"/>
                    <a:pt x="52" y="29"/>
                  </a:cubicBezTo>
                  <a:cubicBezTo>
                    <a:pt x="51" y="28"/>
                    <a:pt x="51" y="29"/>
                    <a:pt x="51" y="28"/>
                  </a:cubicBezTo>
                  <a:cubicBezTo>
                    <a:pt x="50" y="29"/>
                    <a:pt x="50" y="30"/>
                    <a:pt x="50" y="29"/>
                  </a:cubicBezTo>
                  <a:cubicBezTo>
                    <a:pt x="50" y="29"/>
                    <a:pt x="50" y="29"/>
                    <a:pt x="50" y="28"/>
                  </a:cubicBezTo>
                  <a:cubicBezTo>
                    <a:pt x="50" y="27"/>
                    <a:pt x="50" y="28"/>
                    <a:pt x="50" y="29"/>
                  </a:cubicBezTo>
                  <a:cubicBezTo>
                    <a:pt x="50" y="28"/>
                    <a:pt x="49" y="27"/>
                    <a:pt x="48" y="26"/>
                  </a:cubicBezTo>
                  <a:cubicBezTo>
                    <a:pt x="48" y="27"/>
                    <a:pt x="49" y="28"/>
                    <a:pt x="49" y="29"/>
                  </a:cubicBezTo>
                  <a:cubicBezTo>
                    <a:pt x="48" y="27"/>
                    <a:pt x="48" y="31"/>
                    <a:pt x="48" y="29"/>
                  </a:cubicBezTo>
                  <a:cubicBezTo>
                    <a:pt x="48" y="28"/>
                    <a:pt x="48" y="27"/>
                    <a:pt x="47" y="27"/>
                  </a:cubicBezTo>
                  <a:cubicBezTo>
                    <a:pt x="47" y="24"/>
                    <a:pt x="47" y="29"/>
                    <a:pt x="47" y="28"/>
                  </a:cubicBezTo>
                  <a:cubicBezTo>
                    <a:pt x="47" y="30"/>
                    <a:pt x="47" y="30"/>
                    <a:pt x="47" y="30"/>
                  </a:cubicBezTo>
                  <a:cubicBezTo>
                    <a:pt x="47" y="29"/>
                    <a:pt x="47" y="31"/>
                    <a:pt x="46" y="29"/>
                  </a:cubicBezTo>
                  <a:cubicBezTo>
                    <a:pt x="46" y="30"/>
                    <a:pt x="46" y="28"/>
                    <a:pt x="46" y="30"/>
                  </a:cubicBezTo>
                  <a:cubicBezTo>
                    <a:pt x="45" y="29"/>
                    <a:pt x="45" y="32"/>
                    <a:pt x="44" y="28"/>
                  </a:cubicBezTo>
                  <a:cubicBezTo>
                    <a:pt x="44" y="28"/>
                    <a:pt x="43" y="28"/>
                    <a:pt x="44" y="29"/>
                  </a:cubicBezTo>
                  <a:cubicBezTo>
                    <a:pt x="44" y="30"/>
                    <a:pt x="44" y="28"/>
                    <a:pt x="44" y="29"/>
                  </a:cubicBezTo>
                  <a:cubicBezTo>
                    <a:pt x="44" y="29"/>
                    <a:pt x="44" y="30"/>
                    <a:pt x="44" y="30"/>
                  </a:cubicBezTo>
                  <a:cubicBezTo>
                    <a:pt x="44" y="30"/>
                    <a:pt x="43" y="30"/>
                    <a:pt x="43" y="28"/>
                  </a:cubicBezTo>
                  <a:cubicBezTo>
                    <a:pt x="43" y="26"/>
                    <a:pt x="43" y="31"/>
                    <a:pt x="43" y="31"/>
                  </a:cubicBezTo>
                  <a:cubicBezTo>
                    <a:pt x="43" y="30"/>
                    <a:pt x="42" y="29"/>
                    <a:pt x="42" y="30"/>
                  </a:cubicBezTo>
                  <a:cubicBezTo>
                    <a:pt x="42" y="31"/>
                    <a:pt x="42" y="31"/>
                    <a:pt x="42" y="31"/>
                  </a:cubicBezTo>
                  <a:cubicBezTo>
                    <a:pt x="42" y="31"/>
                    <a:pt x="42" y="29"/>
                    <a:pt x="41" y="28"/>
                  </a:cubicBezTo>
                  <a:cubicBezTo>
                    <a:pt x="41" y="28"/>
                    <a:pt x="41" y="28"/>
                    <a:pt x="41" y="29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9"/>
                    <a:pt x="41" y="28"/>
                    <a:pt x="40" y="29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0" y="29"/>
                    <a:pt x="41" y="30"/>
                    <a:pt x="41" y="30"/>
                  </a:cubicBezTo>
                  <a:cubicBezTo>
                    <a:pt x="41" y="30"/>
                    <a:pt x="41" y="30"/>
                    <a:pt x="41" y="31"/>
                  </a:cubicBezTo>
                  <a:cubicBezTo>
                    <a:pt x="40" y="30"/>
                    <a:pt x="40" y="30"/>
                    <a:pt x="40" y="30"/>
                  </a:cubicBezTo>
                  <a:cubicBezTo>
                    <a:pt x="40" y="30"/>
                    <a:pt x="40" y="31"/>
                    <a:pt x="40" y="31"/>
                  </a:cubicBezTo>
                  <a:cubicBezTo>
                    <a:pt x="40" y="31"/>
                    <a:pt x="40" y="31"/>
                    <a:pt x="39" y="30"/>
                  </a:cubicBezTo>
                  <a:cubicBezTo>
                    <a:pt x="40" y="30"/>
                    <a:pt x="40" y="31"/>
                    <a:pt x="40" y="30"/>
                  </a:cubicBezTo>
                  <a:cubicBezTo>
                    <a:pt x="40" y="30"/>
                    <a:pt x="39" y="28"/>
                    <a:pt x="39" y="29"/>
                  </a:cubicBezTo>
                  <a:cubicBezTo>
                    <a:pt x="39" y="30"/>
                    <a:pt x="40" y="32"/>
                    <a:pt x="39" y="31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39" y="31"/>
                    <a:pt x="38" y="30"/>
                    <a:pt x="39" y="32"/>
                  </a:cubicBezTo>
                  <a:cubicBezTo>
                    <a:pt x="38" y="32"/>
                    <a:pt x="38" y="31"/>
                    <a:pt x="38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7" y="30"/>
                    <a:pt x="37" y="31"/>
                    <a:pt x="37" y="32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31"/>
                    <a:pt x="37" y="31"/>
                    <a:pt x="37" y="32"/>
                  </a:cubicBezTo>
                  <a:cubicBezTo>
                    <a:pt x="36" y="31"/>
                    <a:pt x="36" y="27"/>
                    <a:pt x="36" y="29"/>
                  </a:cubicBezTo>
                  <a:cubicBezTo>
                    <a:pt x="36" y="29"/>
                    <a:pt x="36" y="31"/>
                    <a:pt x="36" y="32"/>
                  </a:cubicBezTo>
                  <a:cubicBezTo>
                    <a:pt x="35" y="32"/>
                    <a:pt x="35" y="34"/>
                    <a:pt x="34" y="32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34" y="33"/>
                    <a:pt x="33" y="35"/>
                    <a:pt x="32" y="32"/>
                  </a:cubicBezTo>
                  <a:cubicBezTo>
                    <a:pt x="32" y="32"/>
                    <a:pt x="32" y="31"/>
                    <a:pt x="32" y="30"/>
                  </a:cubicBezTo>
                  <a:cubicBezTo>
                    <a:pt x="32" y="31"/>
                    <a:pt x="31" y="29"/>
                    <a:pt x="32" y="31"/>
                  </a:cubicBezTo>
                  <a:cubicBezTo>
                    <a:pt x="32" y="32"/>
                    <a:pt x="32" y="33"/>
                    <a:pt x="32" y="33"/>
                  </a:cubicBezTo>
                  <a:cubicBezTo>
                    <a:pt x="32" y="34"/>
                    <a:pt x="31" y="34"/>
                    <a:pt x="31" y="33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31" y="32"/>
                    <a:pt x="30" y="32"/>
                    <a:pt x="30" y="33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30" y="33"/>
                    <a:pt x="30" y="33"/>
                    <a:pt x="30" y="33"/>
                  </a:cubicBezTo>
                  <a:cubicBezTo>
                    <a:pt x="30" y="33"/>
                    <a:pt x="30" y="35"/>
                    <a:pt x="30" y="34"/>
                  </a:cubicBezTo>
                  <a:cubicBezTo>
                    <a:pt x="30" y="33"/>
                    <a:pt x="30" y="33"/>
                    <a:pt x="30" y="33"/>
                  </a:cubicBezTo>
                  <a:cubicBezTo>
                    <a:pt x="29" y="34"/>
                    <a:pt x="29" y="36"/>
                    <a:pt x="29" y="35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28" y="33"/>
                    <a:pt x="28" y="34"/>
                    <a:pt x="29" y="35"/>
                  </a:cubicBezTo>
                  <a:cubicBezTo>
                    <a:pt x="28" y="34"/>
                    <a:pt x="28" y="34"/>
                    <a:pt x="27" y="32"/>
                  </a:cubicBezTo>
                  <a:cubicBezTo>
                    <a:pt x="27" y="36"/>
                    <a:pt x="26" y="37"/>
                    <a:pt x="25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4" y="35"/>
                    <a:pt x="25" y="37"/>
                    <a:pt x="25" y="37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4" y="33"/>
                    <a:pt x="24" y="35"/>
                    <a:pt x="24" y="36"/>
                  </a:cubicBezTo>
                  <a:cubicBezTo>
                    <a:pt x="24" y="37"/>
                    <a:pt x="24" y="35"/>
                    <a:pt x="24" y="36"/>
                  </a:cubicBezTo>
                  <a:cubicBezTo>
                    <a:pt x="24" y="37"/>
                    <a:pt x="23" y="36"/>
                    <a:pt x="24" y="37"/>
                  </a:cubicBezTo>
                  <a:cubicBezTo>
                    <a:pt x="23" y="37"/>
                    <a:pt x="23" y="35"/>
                    <a:pt x="23" y="35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2" y="34"/>
                    <a:pt x="23" y="32"/>
                    <a:pt x="22" y="29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28"/>
                    <a:pt x="22" y="28"/>
                    <a:pt x="22" y="27"/>
                  </a:cubicBezTo>
                  <a:cubicBezTo>
                    <a:pt x="22" y="28"/>
                    <a:pt x="22" y="30"/>
                    <a:pt x="22" y="31"/>
                  </a:cubicBezTo>
                  <a:cubicBezTo>
                    <a:pt x="22" y="32"/>
                    <a:pt x="23" y="35"/>
                    <a:pt x="22" y="35"/>
                  </a:cubicBezTo>
                  <a:cubicBezTo>
                    <a:pt x="22" y="34"/>
                    <a:pt x="23" y="35"/>
                    <a:pt x="22" y="34"/>
                  </a:cubicBezTo>
                  <a:cubicBezTo>
                    <a:pt x="22" y="32"/>
                    <a:pt x="22" y="34"/>
                    <a:pt x="22" y="34"/>
                  </a:cubicBezTo>
                  <a:cubicBezTo>
                    <a:pt x="22" y="35"/>
                    <a:pt x="22" y="36"/>
                    <a:pt x="22" y="37"/>
                  </a:cubicBezTo>
                  <a:cubicBezTo>
                    <a:pt x="22" y="36"/>
                    <a:pt x="22" y="35"/>
                    <a:pt x="21" y="35"/>
                  </a:cubicBezTo>
                  <a:cubicBezTo>
                    <a:pt x="22" y="36"/>
                    <a:pt x="21" y="37"/>
                    <a:pt x="22" y="37"/>
                  </a:cubicBezTo>
                  <a:cubicBezTo>
                    <a:pt x="22" y="40"/>
                    <a:pt x="21" y="37"/>
                    <a:pt x="21" y="39"/>
                  </a:cubicBezTo>
                  <a:cubicBezTo>
                    <a:pt x="21" y="37"/>
                    <a:pt x="21" y="35"/>
                    <a:pt x="21" y="34"/>
                  </a:cubicBezTo>
                  <a:cubicBezTo>
                    <a:pt x="21" y="36"/>
                    <a:pt x="20" y="36"/>
                    <a:pt x="21" y="39"/>
                  </a:cubicBezTo>
                  <a:cubicBezTo>
                    <a:pt x="21" y="38"/>
                    <a:pt x="21" y="37"/>
                    <a:pt x="21" y="36"/>
                  </a:cubicBezTo>
                  <a:cubicBezTo>
                    <a:pt x="20" y="35"/>
                    <a:pt x="21" y="39"/>
                    <a:pt x="20" y="36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20" y="37"/>
                    <a:pt x="20" y="37"/>
                    <a:pt x="20" y="36"/>
                  </a:cubicBezTo>
                  <a:cubicBezTo>
                    <a:pt x="19" y="36"/>
                    <a:pt x="19" y="38"/>
                    <a:pt x="19" y="36"/>
                  </a:cubicBezTo>
                  <a:cubicBezTo>
                    <a:pt x="19" y="36"/>
                    <a:pt x="18" y="36"/>
                    <a:pt x="19" y="37"/>
                  </a:cubicBezTo>
                  <a:cubicBezTo>
                    <a:pt x="19" y="38"/>
                    <a:pt x="19" y="36"/>
                    <a:pt x="19" y="38"/>
                  </a:cubicBezTo>
                  <a:cubicBezTo>
                    <a:pt x="19" y="37"/>
                    <a:pt x="19" y="39"/>
                    <a:pt x="19" y="39"/>
                  </a:cubicBezTo>
                  <a:cubicBezTo>
                    <a:pt x="19" y="38"/>
                    <a:pt x="19" y="38"/>
                    <a:pt x="19" y="38"/>
                  </a:cubicBezTo>
                  <a:cubicBezTo>
                    <a:pt x="19" y="39"/>
                    <a:pt x="19" y="39"/>
                    <a:pt x="19" y="40"/>
                  </a:cubicBezTo>
                  <a:cubicBezTo>
                    <a:pt x="19" y="39"/>
                    <a:pt x="19" y="38"/>
                    <a:pt x="18" y="38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8" y="40"/>
                    <a:pt x="18" y="37"/>
                    <a:pt x="18" y="38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8" y="37"/>
                    <a:pt x="18" y="35"/>
                    <a:pt x="17" y="36"/>
                  </a:cubicBezTo>
                  <a:cubicBezTo>
                    <a:pt x="18" y="37"/>
                    <a:pt x="18" y="39"/>
                    <a:pt x="18" y="40"/>
                  </a:cubicBezTo>
                  <a:cubicBezTo>
                    <a:pt x="18" y="40"/>
                    <a:pt x="17" y="38"/>
                    <a:pt x="17" y="40"/>
                  </a:cubicBezTo>
                  <a:cubicBezTo>
                    <a:pt x="17" y="38"/>
                    <a:pt x="17" y="38"/>
                    <a:pt x="17" y="38"/>
                  </a:cubicBezTo>
                  <a:cubicBezTo>
                    <a:pt x="17" y="38"/>
                    <a:pt x="17" y="36"/>
                    <a:pt x="17" y="36"/>
                  </a:cubicBezTo>
                  <a:cubicBezTo>
                    <a:pt x="17" y="37"/>
                    <a:pt x="17" y="39"/>
                    <a:pt x="17" y="39"/>
                  </a:cubicBezTo>
                  <a:cubicBezTo>
                    <a:pt x="17" y="39"/>
                    <a:pt x="17" y="38"/>
                    <a:pt x="16" y="38"/>
                  </a:cubicBezTo>
                  <a:cubicBezTo>
                    <a:pt x="16" y="38"/>
                    <a:pt x="17" y="39"/>
                    <a:pt x="17" y="40"/>
                  </a:cubicBezTo>
                  <a:cubicBezTo>
                    <a:pt x="16" y="39"/>
                    <a:pt x="16" y="38"/>
                    <a:pt x="15" y="37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3"/>
                    <a:pt x="15" y="33"/>
                    <a:pt x="15" y="31"/>
                  </a:cubicBezTo>
                  <a:cubicBezTo>
                    <a:pt x="14" y="31"/>
                    <a:pt x="14" y="32"/>
                    <a:pt x="14" y="32"/>
                  </a:cubicBezTo>
                  <a:cubicBezTo>
                    <a:pt x="15" y="35"/>
                    <a:pt x="15" y="36"/>
                    <a:pt x="15" y="39"/>
                  </a:cubicBezTo>
                  <a:cubicBezTo>
                    <a:pt x="15" y="40"/>
                    <a:pt x="14" y="32"/>
                    <a:pt x="14" y="37"/>
                  </a:cubicBezTo>
                  <a:cubicBezTo>
                    <a:pt x="14" y="37"/>
                    <a:pt x="14" y="39"/>
                    <a:pt x="14" y="39"/>
                  </a:cubicBezTo>
                  <a:cubicBezTo>
                    <a:pt x="14" y="38"/>
                    <a:pt x="15" y="41"/>
                    <a:pt x="14" y="40"/>
                  </a:cubicBezTo>
                  <a:cubicBezTo>
                    <a:pt x="14" y="39"/>
                    <a:pt x="13" y="38"/>
                    <a:pt x="13" y="36"/>
                  </a:cubicBezTo>
                  <a:cubicBezTo>
                    <a:pt x="13" y="37"/>
                    <a:pt x="14" y="37"/>
                    <a:pt x="14" y="36"/>
                  </a:cubicBezTo>
                  <a:cubicBezTo>
                    <a:pt x="13" y="35"/>
                    <a:pt x="13" y="34"/>
                    <a:pt x="13" y="34"/>
                  </a:cubicBezTo>
                  <a:cubicBezTo>
                    <a:pt x="13" y="34"/>
                    <a:pt x="13" y="34"/>
                    <a:pt x="13" y="35"/>
                  </a:cubicBezTo>
                  <a:cubicBezTo>
                    <a:pt x="13" y="37"/>
                    <a:pt x="13" y="35"/>
                    <a:pt x="13" y="37"/>
                  </a:cubicBezTo>
                  <a:cubicBezTo>
                    <a:pt x="13" y="37"/>
                    <a:pt x="12" y="35"/>
                    <a:pt x="13" y="38"/>
                  </a:cubicBezTo>
                  <a:cubicBezTo>
                    <a:pt x="13" y="38"/>
                    <a:pt x="13" y="39"/>
                    <a:pt x="13" y="40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0"/>
                    <a:pt x="13" y="40"/>
                    <a:pt x="13" y="40"/>
                  </a:cubicBezTo>
                  <a:cubicBezTo>
                    <a:pt x="13" y="39"/>
                    <a:pt x="13" y="42"/>
                    <a:pt x="13" y="41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2" y="38"/>
                    <a:pt x="13" y="40"/>
                    <a:pt x="12" y="37"/>
                  </a:cubicBezTo>
                  <a:cubicBezTo>
                    <a:pt x="12" y="37"/>
                    <a:pt x="12" y="39"/>
                    <a:pt x="12" y="38"/>
                  </a:cubicBezTo>
                  <a:cubicBezTo>
                    <a:pt x="12" y="37"/>
                    <a:pt x="12" y="37"/>
                    <a:pt x="12" y="37"/>
                  </a:cubicBezTo>
                  <a:cubicBezTo>
                    <a:pt x="12" y="37"/>
                    <a:pt x="11" y="34"/>
                    <a:pt x="11" y="36"/>
                  </a:cubicBezTo>
                  <a:cubicBezTo>
                    <a:pt x="11" y="37"/>
                    <a:pt x="11" y="37"/>
                    <a:pt x="11" y="38"/>
                  </a:cubicBezTo>
                  <a:cubicBezTo>
                    <a:pt x="11" y="38"/>
                    <a:pt x="11" y="39"/>
                    <a:pt x="11" y="40"/>
                  </a:cubicBezTo>
                  <a:cubicBezTo>
                    <a:pt x="10" y="38"/>
                    <a:pt x="10" y="40"/>
                    <a:pt x="10" y="37"/>
                  </a:cubicBezTo>
                  <a:cubicBezTo>
                    <a:pt x="10" y="39"/>
                    <a:pt x="11" y="38"/>
                    <a:pt x="11" y="36"/>
                  </a:cubicBezTo>
                  <a:cubicBezTo>
                    <a:pt x="10" y="34"/>
                    <a:pt x="11" y="37"/>
                    <a:pt x="11" y="34"/>
                  </a:cubicBezTo>
                  <a:cubicBezTo>
                    <a:pt x="11" y="34"/>
                    <a:pt x="10" y="32"/>
                    <a:pt x="10" y="30"/>
                  </a:cubicBezTo>
                  <a:cubicBezTo>
                    <a:pt x="10" y="30"/>
                    <a:pt x="10" y="31"/>
                    <a:pt x="10" y="31"/>
                  </a:cubicBezTo>
                  <a:cubicBezTo>
                    <a:pt x="10" y="33"/>
                    <a:pt x="10" y="33"/>
                    <a:pt x="10" y="34"/>
                  </a:cubicBezTo>
                  <a:cubicBezTo>
                    <a:pt x="10" y="34"/>
                    <a:pt x="10" y="35"/>
                    <a:pt x="10" y="36"/>
                  </a:cubicBezTo>
                  <a:cubicBezTo>
                    <a:pt x="9" y="35"/>
                    <a:pt x="9" y="34"/>
                    <a:pt x="9" y="34"/>
                  </a:cubicBezTo>
                  <a:cubicBezTo>
                    <a:pt x="9" y="34"/>
                    <a:pt x="8" y="34"/>
                    <a:pt x="8" y="34"/>
                  </a:cubicBezTo>
                  <a:cubicBezTo>
                    <a:pt x="8" y="36"/>
                    <a:pt x="7" y="34"/>
                    <a:pt x="8" y="36"/>
                  </a:cubicBezTo>
                  <a:cubicBezTo>
                    <a:pt x="8" y="37"/>
                    <a:pt x="9" y="39"/>
                    <a:pt x="9" y="40"/>
                  </a:cubicBezTo>
                  <a:cubicBezTo>
                    <a:pt x="9" y="40"/>
                    <a:pt x="9" y="39"/>
                    <a:pt x="8" y="38"/>
                  </a:cubicBezTo>
                  <a:cubicBezTo>
                    <a:pt x="8" y="39"/>
                    <a:pt x="8" y="36"/>
                    <a:pt x="8" y="38"/>
                  </a:cubicBezTo>
                  <a:cubicBezTo>
                    <a:pt x="8" y="37"/>
                    <a:pt x="8" y="35"/>
                    <a:pt x="7" y="33"/>
                  </a:cubicBezTo>
                  <a:cubicBezTo>
                    <a:pt x="7" y="34"/>
                    <a:pt x="7" y="32"/>
                    <a:pt x="7" y="32"/>
                  </a:cubicBezTo>
                  <a:cubicBezTo>
                    <a:pt x="7" y="33"/>
                    <a:pt x="6" y="34"/>
                    <a:pt x="6" y="35"/>
                  </a:cubicBezTo>
                  <a:cubicBezTo>
                    <a:pt x="5" y="33"/>
                    <a:pt x="5" y="35"/>
                    <a:pt x="4" y="35"/>
                  </a:cubicBezTo>
                  <a:cubicBezTo>
                    <a:pt x="4" y="34"/>
                    <a:pt x="4" y="32"/>
                    <a:pt x="3" y="32"/>
                  </a:cubicBezTo>
                  <a:cubicBezTo>
                    <a:pt x="3" y="32"/>
                    <a:pt x="4" y="34"/>
                    <a:pt x="3" y="33"/>
                  </a:cubicBezTo>
                  <a:cubicBezTo>
                    <a:pt x="3" y="32"/>
                    <a:pt x="3" y="32"/>
                    <a:pt x="3" y="32"/>
                  </a:cubicBezTo>
                  <a:cubicBezTo>
                    <a:pt x="3" y="33"/>
                    <a:pt x="2" y="31"/>
                    <a:pt x="3" y="34"/>
                  </a:cubicBezTo>
                  <a:cubicBezTo>
                    <a:pt x="3" y="32"/>
                    <a:pt x="3" y="32"/>
                    <a:pt x="3" y="3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2" y="31"/>
                    <a:pt x="2" y="31"/>
                    <a:pt x="2" y="31"/>
                  </a:cubicBezTo>
                  <a:cubicBezTo>
                    <a:pt x="2" y="29"/>
                    <a:pt x="2" y="31"/>
                    <a:pt x="1" y="31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1" y="33"/>
                    <a:pt x="1" y="32"/>
                    <a:pt x="1" y="33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31"/>
                    <a:pt x="0" y="30"/>
                    <a:pt x="0" y="31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9"/>
                    <a:pt x="0" y="30"/>
                    <a:pt x="0" y="31"/>
                  </a:cubicBezTo>
                  <a:cubicBezTo>
                    <a:pt x="1" y="32"/>
                    <a:pt x="1" y="31"/>
                    <a:pt x="1" y="30"/>
                  </a:cubicBezTo>
                  <a:cubicBezTo>
                    <a:pt x="1" y="30"/>
                    <a:pt x="1" y="30"/>
                    <a:pt x="1" y="31"/>
                  </a:cubicBezTo>
                  <a:cubicBezTo>
                    <a:pt x="0" y="29"/>
                    <a:pt x="0" y="29"/>
                    <a:pt x="0" y="28"/>
                  </a:cubicBezTo>
                  <a:cubicBezTo>
                    <a:pt x="0" y="28"/>
                    <a:pt x="0" y="27"/>
                    <a:pt x="0" y="28"/>
                  </a:cubicBezTo>
                  <a:cubicBezTo>
                    <a:pt x="0" y="27"/>
                    <a:pt x="0" y="27"/>
                    <a:pt x="1" y="27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1" y="27"/>
                    <a:pt x="1" y="26"/>
                    <a:pt x="1" y="27"/>
                  </a:cubicBezTo>
                  <a:cubicBezTo>
                    <a:pt x="2" y="28"/>
                    <a:pt x="2" y="25"/>
                    <a:pt x="2" y="26"/>
                  </a:cubicBezTo>
                  <a:cubicBezTo>
                    <a:pt x="2" y="27"/>
                    <a:pt x="2" y="29"/>
                    <a:pt x="2" y="30"/>
                  </a:cubicBezTo>
                  <a:cubicBezTo>
                    <a:pt x="3" y="30"/>
                    <a:pt x="3" y="29"/>
                    <a:pt x="3" y="30"/>
                  </a:cubicBezTo>
                  <a:cubicBezTo>
                    <a:pt x="3" y="29"/>
                    <a:pt x="3" y="27"/>
                    <a:pt x="3" y="26"/>
                  </a:cubicBezTo>
                  <a:cubicBezTo>
                    <a:pt x="3" y="27"/>
                    <a:pt x="3" y="27"/>
                    <a:pt x="3" y="27"/>
                  </a:cubicBezTo>
                  <a:cubicBezTo>
                    <a:pt x="3" y="27"/>
                    <a:pt x="3" y="25"/>
                    <a:pt x="3" y="25"/>
                  </a:cubicBezTo>
                  <a:cubicBezTo>
                    <a:pt x="4" y="26"/>
                    <a:pt x="5" y="26"/>
                    <a:pt x="5" y="26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5" y="24"/>
                    <a:pt x="6" y="26"/>
                    <a:pt x="6" y="25"/>
                  </a:cubicBezTo>
                  <a:cubicBezTo>
                    <a:pt x="7" y="26"/>
                    <a:pt x="8" y="23"/>
                    <a:pt x="8" y="25"/>
                  </a:cubicBezTo>
                  <a:cubicBezTo>
                    <a:pt x="9" y="24"/>
                    <a:pt x="10" y="23"/>
                    <a:pt x="11" y="23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4"/>
                    <a:pt x="12" y="26"/>
                    <a:pt x="12" y="26"/>
                  </a:cubicBezTo>
                  <a:cubicBezTo>
                    <a:pt x="11" y="24"/>
                    <a:pt x="12" y="24"/>
                    <a:pt x="12" y="23"/>
                  </a:cubicBezTo>
                  <a:cubicBezTo>
                    <a:pt x="13" y="24"/>
                    <a:pt x="13" y="23"/>
                    <a:pt x="13" y="21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4" y="20"/>
                    <a:pt x="14" y="22"/>
                    <a:pt x="15" y="22"/>
                  </a:cubicBezTo>
                  <a:cubicBezTo>
                    <a:pt x="15" y="23"/>
                    <a:pt x="16" y="24"/>
                    <a:pt x="16" y="24"/>
                  </a:cubicBezTo>
                  <a:cubicBezTo>
                    <a:pt x="16" y="22"/>
                    <a:pt x="16" y="22"/>
                    <a:pt x="16" y="20"/>
                  </a:cubicBezTo>
                  <a:cubicBezTo>
                    <a:pt x="16" y="20"/>
                    <a:pt x="17" y="21"/>
                    <a:pt x="18" y="22"/>
                  </a:cubicBezTo>
                  <a:cubicBezTo>
                    <a:pt x="18" y="19"/>
                    <a:pt x="20" y="20"/>
                    <a:pt x="21" y="18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2" y="16"/>
                    <a:pt x="24" y="19"/>
                    <a:pt x="25" y="17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6" y="20"/>
                    <a:pt x="26" y="19"/>
                    <a:pt x="26" y="17"/>
                  </a:cubicBezTo>
                  <a:cubicBezTo>
                    <a:pt x="26" y="18"/>
                    <a:pt x="26" y="16"/>
                    <a:pt x="27" y="18"/>
                  </a:cubicBezTo>
                  <a:cubicBezTo>
                    <a:pt x="27" y="18"/>
                    <a:pt x="27" y="17"/>
                    <a:pt x="27" y="16"/>
                  </a:cubicBezTo>
                  <a:cubicBezTo>
                    <a:pt x="28" y="17"/>
                    <a:pt x="28" y="17"/>
                    <a:pt x="29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17"/>
                    <a:pt x="29" y="18"/>
                    <a:pt x="29" y="18"/>
                  </a:cubicBezTo>
                  <a:cubicBezTo>
                    <a:pt x="29" y="17"/>
                    <a:pt x="30" y="18"/>
                    <a:pt x="29" y="15"/>
                  </a:cubicBezTo>
                  <a:cubicBezTo>
                    <a:pt x="30" y="17"/>
                    <a:pt x="31" y="14"/>
                    <a:pt x="32" y="16"/>
                  </a:cubicBezTo>
                  <a:cubicBezTo>
                    <a:pt x="32" y="15"/>
                    <a:pt x="32" y="15"/>
                    <a:pt x="32" y="14"/>
                  </a:cubicBezTo>
                  <a:cubicBezTo>
                    <a:pt x="32" y="14"/>
                    <a:pt x="33" y="16"/>
                    <a:pt x="34" y="14"/>
                  </a:cubicBezTo>
                  <a:cubicBezTo>
                    <a:pt x="34" y="15"/>
                    <a:pt x="34" y="16"/>
                    <a:pt x="34" y="16"/>
                  </a:cubicBezTo>
                  <a:cubicBezTo>
                    <a:pt x="34" y="14"/>
                    <a:pt x="34" y="14"/>
                    <a:pt x="34" y="14"/>
                  </a:cubicBezTo>
                  <a:cubicBezTo>
                    <a:pt x="35" y="13"/>
                    <a:pt x="36" y="15"/>
                    <a:pt x="37" y="15"/>
                  </a:cubicBezTo>
                  <a:cubicBezTo>
                    <a:pt x="38" y="13"/>
                    <a:pt x="40" y="14"/>
                    <a:pt x="42" y="13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2" y="11"/>
                    <a:pt x="43" y="16"/>
                    <a:pt x="43" y="12"/>
                  </a:cubicBezTo>
                  <a:cubicBezTo>
                    <a:pt x="43" y="13"/>
                    <a:pt x="44" y="12"/>
                    <a:pt x="44" y="14"/>
                  </a:cubicBezTo>
                  <a:cubicBezTo>
                    <a:pt x="44" y="12"/>
                    <a:pt x="45" y="15"/>
                    <a:pt x="45" y="13"/>
                  </a:cubicBezTo>
                  <a:cubicBezTo>
                    <a:pt x="45" y="13"/>
                    <a:pt x="45" y="13"/>
                    <a:pt x="45" y="13"/>
                  </a:cubicBezTo>
                  <a:cubicBezTo>
                    <a:pt x="46" y="14"/>
                    <a:pt x="46" y="12"/>
                    <a:pt x="47" y="13"/>
                  </a:cubicBezTo>
                  <a:cubicBezTo>
                    <a:pt x="47" y="14"/>
                    <a:pt x="47" y="14"/>
                    <a:pt x="47" y="15"/>
                  </a:cubicBezTo>
                  <a:cubicBezTo>
                    <a:pt x="48" y="16"/>
                    <a:pt x="47" y="12"/>
                    <a:pt x="48" y="15"/>
                  </a:cubicBezTo>
                  <a:cubicBezTo>
                    <a:pt x="48" y="15"/>
                    <a:pt x="48" y="13"/>
                    <a:pt x="48" y="13"/>
                  </a:cubicBezTo>
                  <a:cubicBezTo>
                    <a:pt x="49" y="14"/>
                    <a:pt x="50" y="12"/>
                    <a:pt x="52" y="11"/>
                  </a:cubicBezTo>
                  <a:cubicBezTo>
                    <a:pt x="53" y="13"/>
                    <a:pt x="53" y="16"/>
                    <a:pt x="53" y="14"/>
                  </a:cubicBezTo>
                  <a:cubicBezTo>
                    <a:pt x="53" y="14"/>
                    <a:pt x="53" y="13"/>
                    <a:pt x="53" y="13"/>
                  </a:cubicBezTo>
                  <a:cubicBezTo>
                    <a:pt x="53" y="12"/>
                    <a:pt x="54" y="16"/>
                    <a:pt x="54" y="15"/>
                  </a:cubicBezTo>
                  <a:cubicBezTo>
                    <a:pt x="54" y="13"/>
                    <a:pt x="54" y="14"/>
                    <a:pt x="54" y="13"/>
                  </a:cubicBezTo>
                  <a:cubicBezTo>
                    <a:pt x="55" y="14"/>
                    <a:pt x="55" y="15"/>
                    <a:pt x="55" y="14"/>
                  </a:cubicBezTo>
                  <a:cubicBezTo>
                    <a:pt x="56" y="15"/>
                    <a:pt x="56" y="15"/>
                    <a:pt x="56" y="15"/>
                  </a:cubicBezTo>
                  <a:cubicBezTo>
                    <a:pt x="56" y="12"/>
                    <a:pt x="57" y="13"/>
                    <a:pt x="56" y="10"/>
                  </a:cubicBezTo>
                  <a:cubicBezTo>
                    <a:pt x="60" y="9"/>
                    <a:pt x="62" y="7"/>
                    <a:pt x="65" y="6"/>
                  </a:cubicBezTo>
                  <a:cubicBezTo>
                    <a:pt x="68" y="6"/>
                    <a:pt x="71" y="4"/>
                    <a:pt x="75" y="5"/>
                  </a:cubicBezTo>
                  <a:cubicBezTo>
                    <a:pt x="76" y="7"/>
                    <a:pt x="76" y="7"/>
                    <a:pt x="76" y="6"/>
                  </a:cubicBezTo>
                  <a:cubicBezTo>
                    <a:pt x="77" y="7"/>
                    <a:pt x="77" y="7"/>
                    <a:pt x="77" y="7"/>
                  </a:cubicBezTo>
                  <a:cubicBezTo>
                    <a:pt x="76" y="5"/>
                    <a:pt x="77" y="6"/>
                    <a:pt x="77" y="5"/>
                  </a:cubicBezTo>
                  <a:cubicBezTo>
                    <a:pt x="78" y="5"/>
                    <a:pt x="79" y="4"/>
                    <a:pt x="80" y="4"/>
                  </a:cubicBezTo>
                  <a:cubicBezTo>
                    <a:pt x="80" y="4"/>
                    <a:pt x="80" y="5"/>
                    <a:pt x="80" y="5"/>
                  </a:cubicBezTo>
                  <a:cubicBezTo>
                    <a:pt x="80" y="4"/>
                    <a:pt x="80" y="4"/>
                    <a:pt x="80" y="4"/>
                  </a:cubicBezTo>
                  <a:cubicBezTo>
                    <a:pt x="81" y="4"/>
                    <a:pt x="81" y="4"/>
                    <a:pt x="81" y="4"/>
                  </a:cubicBezTo>
                  <a:cubicBezTo>
                    <a:pt x="81" y="4"/>
                    <a:pt x="81" y="3"/>
                    <a:pt x="80" y="3"/>
                  </a:cubicBezTo>
                  <a:cubicBezTo>
                    <a:pt x="83" y="0"/>
                    <a:pt x="87" y="3"/>
                    <a:pt x="89" y="2"/>
                  </a:cubicBezTo>
                  <a:cubicBezTo>
                    <a:pt x="90" y="3"/>
                    <a:pt x="91" y="2"/>
                    <a:pt x="92" y="1"/>
                  </a:cubicBezTo>
                  <a:cubicBezTo>
                    <a:pt x="95" y="3"/>
                    <a:pt x="97" y="5"/>
                    <a:pt x="99" y="3"/>
                  </a:cubicBezTo>
                  <a:cubicBezTo>
                    <a:pt x="99" y="3"/>
                    <a:pt x="100" y="8"/>
                    <a:pt x="9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4" name="Freeform 91"/>
            <p:cNvSpPr>
              <a:spLocks/>
            </p:cNvSpPr>
            <p:nvPr/>
          </p:nvSpPr>
          <p:spPr bwMode="auto">
            <a:xfrm>
              <a:off x="9942513" y="2360613"/>
              <a:ext cx="0" cy="11113"/>
            </a:xfrm>
            <a:custGeom>
              <a:avLst/>
              <a:gdLst>
                <a:gd name="T0" fmla="*/ 0 h 3"/>
                <a:gd name="T1" fmla="*/ 3 h 3"/>
                <a:gd name="T2" fmla="*/ 0 h 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3">
                  <a:moveTo>
                    <a:pt x="0" y="0"/>
                  </a:moveTo>
                  <a:cubicBezTo>
                    <a:pt x="0" y="1"/>
                    <a:pt x="0" y="2"/>
                    <a:pt x="0" y="3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5" name="Freeform 92"/>
            <p:cNvSpPr>
              <a:spLocks/>
            </p:cNvSpPr>
            <p:nvPr/>
          </p:nvSpPr>
          <p:spPr bwMode="auto">
            <a:xfrm>
              <a:off x="9972675" y="2393951"/>
              <a:ext cx="3175" cy="4763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1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1" y="0"/>
                    <a:pt x="1" y="1"/>
                  </a:cubicBezTo>
                  <a:cubicBezTo>
                    <a:pt x="1" y="1"/>
                    <a:pt x="1" y="1"/>
                    <a:pt x="0" y="1"/>
                  </a:cubicBezTo>
                  <a:cubicBezTo>
                    <a:pt x="1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6" name="Freeform 93"/>
            <p:cNvSpPr>
              <a:spLocks/>
            </p:cNvSpPr>
            <p:nvPr/>
          </p:nvSpPr>
          <p:spPr bwMode="auto">
            <a:xfrm>
              <a:off x="9979025" y="2393951"/>
              <a:ext cx="0" cy="7938"/>
            </a:xfrm>
            <a:custGeom>
              <a:avLst/>
              <a:gdLst>
                <a:gd name="T0" fmla="*/ 0 h 2"/>
                <a:gd name="T1" fmla="*/ 2 h 2"/>
                <a:gd name="T2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cubicBezTo>
                    <a:pt x="0" y="1"/>
                    <a:pt x="0" y="2"/>
                    <a:pt x="0" y="2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7" name="Rectangle 94"/>
            <p:cNvSpPr>
              <a:spLocks noChangeArrowheads="1"/>
            </p:cNvSpPr>
            <p:nvPr/>
          </p:nvSpPr>
          <p:spPr bwMode="auto">
            <a:xfrm>
              <a:off x="9991725" y="2409826"/>
              <a:ext cx="1587" cy="31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8" name="Freeform 95"/>
            <p:cNvSpPr>
              <a:spLocks/>
            </p:cNvSpPr>
            <p:nvPr/>
          </p:nvSpPr>
          <p:spPr bwMode="auto">
            <a:xfrm>
              <a:off x="9986963" y="2401888"/>
              <a:ext cx="4762" cy="4763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1" y="0"/>
                    <a:pt x="1" y="0"/>
                    <a:pt x="1" y="1"/>
                  </a:cubicBezTo>
                  <a:cubicBezTo>
                    <a:pt x="1" y="0"/>
                    <a:pt x="1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9" name="Freeform 96"/>
            <p:cNvSpPr>
              <a:spLocks/>
            </p:cNvSpPr>
            <p:nvPr/>
          </p:nvSpPr>
          <p:spPr bwMode="auto">
            <a:xfrm>
              <a:off x="10002838" y="2406651"/>
              <a:ext cx="3175" cy="6350"/>
            </a:xfrm>
            <a:custGeom>
              <a:avLst/>
              <a:gdLst>
                <a:gd name="T0" fmla="*/ 0 w 1"/>
                <a:gd name="T1" fmla="*/ 1 h 2"/>
                <a:gd name="T2" fmla="*/ 1 w 1"/>
                <a:gd name="T3" fmla="*/ 1 h 2"/>
                <a:gd name="T4" fmla="*/ 0 w 1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1"/>
                  </a:moveTo>
                  <a:cubicBezTo>
                    <a:pt x="1" y="0"/>
                    <a:pt x="1" y="0"/>
                    <a:pt x="1" y="1"/>
                  </a:cubicBezTo>
                  <a:cubicBezTo>
                    <a:pt x="1" y="0"/>
                    <a:pt x="1" y="2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0" name="Freeform 97"/>
            <p:cNvSpPr>
              <a:spLocks/>
            </p:cNvSpPr>
            <p:nvPr/>
          </p:nvSpPr>
          <p:spPr bwMode="auto">
            <a:xfrm>
              <a:off x="10009188" y="2401888"/>
              <a:ext cx="0" cy="4763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1" name="Freeform 98"/>
            <p:cNvSpPr>
              <a:spLocks/>
            </p:cNvSpPr>
            <p:nvPr/>
          </p:nvSpPr>
          <p:spPr bwMode="auto">
            <a:xfrm>
              <a:off x="10123488" y="2368551"/>
              <a:ext cx="0" cy="3175"/>
            </a:xfrm>
            <a:custGeom>
              <a:avLst/>
              <a:gdLst>
                <a:gd name="T0" fmla="*/ 0 h 2"/>
                <a:gd name="T1" fmla="*/ 2 h 2"/>
                <a:gd name="T2" fmla="*/ 0 h 2"/>
                <a:gd name="T3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2" name="Freeform 99"/>
            <p:cNvSpPr>
              <a:spLocks/>
            </p:cNvSpPr>
            <p:nvPr/>
          </p:nvSpPr>
          <p:spPr bwMode="auto">
            <a:xfrm>
              <a:off x="10175875" y="2357438"/>
              <a:ext cx="0" cy="6350"/>
            </a:xfrm>
            <a:custGeom>
              <a:avLst/>
              <a:gdLst>
                <a:gd name="T0" fmla="*/ 1 h 2"/>
                <a:gd name="T1" fmla="*/ 1 h 2"/>
                <a:gd name="T2" fmla="*/ 1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2">
                  <a:moveTo>
                    <a:pt x="0" y="1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2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3" name="Freeform 100"/>
            <p:cNvSpPr>
              <a:spLocks/>
            </p:cNvSpPr>
            <p:nvPr/>
          </p:nvSpPr>
          <p:spPr bwMode="auto">
            <a:xfrm>
              <a:off x="10198100" y="2330451"/>
              <a:ext cx="0" cy="7938"/>
            </a:xfrm>
            <a:custGeom>
              <a:avLst/>
              <a:gdLst>
                <a:gd name="T0" fmla="*/ 5 h 5"/>
                <a:gd name="T1" fmla="*/ 5 h 5"/>
                <a:gd name="T2" fmla="*/ 0 h 5"/>
                <a:gd name="T3" fmla="*/ 5 h 5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5">
                  <a:moveTo>
                    <a:pt x="0" y="5"/>
                  </a:moveTo>
                  <a:lnTo>
                    <a:pt x="0" y="5"/>
                  </a:lnTo>
                  <a:lnTo>
                    <a:pt x="0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4" name="Freeform 101"/>
            <p:cNvSpPr>
              <a:spLocks/>
            </p:cNvSpPr>
            <p:nvPr/>
          </p:nvSpPr>
          <p:spPr bwMode="auto">
            <a:xfrm>
              <a:off x="9825038" y="2924176"/>
              <a:ext cx="4762" cy="7938"/>
            </a:xfrm>
            <a:custGeom>
              <a:avLst/>
              <a:gdLst>
                <a:gd name="T0" fmla="*/ 1 w 1"/>
                <a:gd name="T1" fmla="*/ 1 h 2"/>
                <a:gd name="T2" fmla="*/ 0 w 1"/>
                <a:gd name="T3" fmla="*/ 1 h 2"/>
                <a:gd name="T4" fmla="*/ 1 w 1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1"/>
                  </a:moveTo>
                  <a:cubicBezTo>
                    <a:pt x="0" y="1"/>
                    <a:pt x="0" y="2"/>
                    <a:pt x="0" y="1"/>
                  </a:cubicBezTo>
                  <a:cubicBezTo>
                    <a:pt x="0" y="1"/>
                    <a:pt x="1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5" name="Freeform 102"/>
            <p:cNvSpPr>
              <a:spLocks/>
            </p:cNvSpPr>
            <p:nvPr/>
          </p:nvSpPr>
          <p:spPr bwMode="auto">
            <a:xfrm>
              <a:off x="9825038" y="2932113"/>
              <a:ext cx="395287" cy="307975"/>
            </a:xfrm>
            <a:custGeom>
              <a:avLst/>
              <a:gdLst>
                <a:gd name="T0" fmla="*/ 90 w 105"/>
                <a:gd name="T1" fmla="*/ 71 h 82"/>
                <a:gd name="T2" fmla="*/ 87 w 105"/>
                <a:gd name="T3" fmla="*/ 69 h 82"/>
                <a:gd name="T4" fmla="*/ 78 w 105"/>
                <a:gd name="T5" fmla="*/ 66 h 82"/>
                <a:gd name="T6" fmla="*/ 76 w 105"/>
                <a:gd name="T7" fmla="*/ 64 h 82"/>
                <a:gd name="T8" fmla="*/ 71 w 105"/>
                <a:gd name="T9" fmla="*/ 57 h 82"/>
                <a:gd name="T10" fmla="*/ 70 w 105"/>
                <a:gd name="T11" fmla="*/ 56 h 82"/>
                <a:gd name="T12" fmla="*/ 65 w 105"/>
                <a:gd name="T13" fmla="*/ 54 h 82"/>
                <a:gd name="T14" fmla="*/ 63 w 105"/>
                <a:gd name="T15" fmla="*/ 51 h 82"/>
                <a:gd name="T16" fmla="*/ 62 w 105"/>
                <a:gd name="T17" fmla="*/ 48 h 82"/>
                <a:gd name="T18" fmla="*/ 59 w 105"/>
                <a:gd name="T19" fmla="*/ 49 h 82"/>
                <a:gd name="T20" fmla="*/ 54 w 105"/>
                <a:gd name="T21" fmla="*/ 47 h 82"/>
                <a:gd name="T22" fmla="*/ 52 w 105"/>
                <a:gd name="T23" fmla="*/ 45 h 82"/>
                <a:gd name="T24" fmla="*/ 49 w 105"/>
                <a:gd name="T25" fmla="*/ 45 h 82"/>
                <a:gd name="T26" fmla="*/ 48 w 105"/>
                <a:gd name="T27" fmla="*/ 42 h 82"/>
                <a:gd name="T28" fmla="*/ 44 w 105"/>
                <a:gd name="T29" fmla="*/ 40 h 82"/>
                <a:gd name="T30" fmla="*/ 42 w 105"/>
                <a:gd name="T31" fmla="*/ 36 h 82"/>
                <a:gd name="T32" fmla="*/ 40 w 105"/>
                <a:gd name="T33" fmla="*/ 35 h 82"/>
                <a:gd name="T34" fmla="*/ 39 w 105"/>
                <a:gd name="T35" fmla="*/ 33 h 82"/>
                <a:gd name="T36" fmla="*/ 37 w 105"/>
                <a:gd name="T37" fmla="*/ 33 h 82"/>
                <a:gd name="T38" fmla="*/ 36 w 105"/>
                <a:gd name="T39" fmla="*/ 33 h 82"/>
                <a:gd name="T40" fmla="*/ 34 w 105"/>
                <a:gd name="T41" fmla="*/ 32 h 82"/>
                <a:gd name="T42" fmla="*/ 29 w 105"/>
                <a:gd name="T43" fmla="*/ 28 h 82"/>
                <a:gd name="T44" fmla="*/ 27 w 105"/>
                <a:gd name="T45" fmla="*/ 27 h 82"/>
                <a:gd name="T46" fmla="*/ 25 w 105"/>
                <a:gd name="T47" fmla="*/ 26 h 82"/>
                <a:gd name="T48" fmla="*/ 21 w 105"/>
                <a:gd name="T49" fmla="*/ 23 h 82"/>
                <a:gd name="T50" fmla="*/ 23 w 105"/>
                <a:gd name="T51" fmla="*/ 18 h 82"/>
                <a:gd name="T52" fmla="*/ 19 w 105"/>
                <a:gd name="T53" fmla="*/ 21 h 82"/>
                <a:gd name="T54" fmla="*/ 15 w 105"/>
                <a:gd name="T55" fmla="*/ 24 h 82"/>
                <a:gd name="T56" fmla="*/ 14 w 105"/>
                <a:gd name="T57" fmla="*/ 21 h 82"/>
                <a:gd name="T58" fmla="*/ 12 w 105"/>
                <a:gd name="T59" fmla="*/ 23 h 82"/>
                <a:gd name="T60" fmla="*/ 12 w 105"/>
                <a:gd name="T61" fmla="*/ 21 h 82"/>
                <a:gd name="T62" fmla="*/ 13 w 105"/>
                <a:gd name="T63" fmla="*/ 16 h 82"/>
                <a:gd name="T64" fmla="*/ 9 w 105"/>
                <a:gd name="T65" fmla="*/ 19 h 82"/>
                <a:gd name="T66" fmla="*/ 9 w 105"/>
                <a:gd name="T67" fmla="*/ 16 h 82"/>
                <a:gd name="T68" fmla="*/ 7 w 105"/>
                <a:gd name="T69" fmla="*/ 18 h 82"/>
                <a:gd name="T70" fmla="*/ 5 w 105"/>
                <a:gd name="T71" fmla="*/ 17 h 82"/>
                <a:gd name="T72" fmla="*/ 9 w 105"/>
                <a:gd name="T73" fmla="*/ 13 h 82"/>
                <a:gd name="T74" fmla="*/ 4 w 105"/>
                <a:gd name="T75" fmla="*/ 14 h 82"/>
                <a:gd name="T76" fmla="*/ 3 w 105"/>
                <a:gd name="T77" fmla="*/ 6 h 82"/>
                <a:gd name="T78" fmla="*/ 3 w 105"/>
                <a:gd name="T79" fmla="*/ 4 h 82"/>
                <a:gd name="T80" fmla="*/ 0 w 105"/>
                <a:gd name="T81" fmla="*/ 3 h 82"/>
                <a:gd name="T82" fmla="*/ 2 w 105"/>
                <a:gd name="T83" fmla="*/ 0 h 82"/>
                <a:gd name="T84" fmla="*/ 4 w 105"/>
                <a:gd name="T85" fmla="*/ 4 h 82"/>
                <a:gd name="T86" fmla="*/ 11 w 105"/>
                <a:gd name="T87" fmla="*/ 2 h 82"/>
                <a:gd name="T88" fmla="*/ 20 w 105"/>
                <a:gd name="T89" fmla="*/ 5 h 82"/>
                <a:gd name="T90" fmla="*/ 30 w 105"/>
                <a:gd name="T91" fmla="*/ 9 h 82"/>
                <a:gd name="T92" fmla="*/ 37 w 105"/>
                <a:gd name="T93" fmla="*/ 13 h 82"/>
                <a:gd name="T94" fmla="*/ 43 w 105"/>
                <a:gd name="T95" fmla="*/ 16 h 82"/>
                <a:gd name="T96" fmla="*/ 52 w 105"/>
                <a:gd name="T97" fmla="*/ 25 h 82"/>
                <a:gd name="T98" fmla="*/ 56 w 105"/>
                <a:gd name="T99" fmla="*/ 31 h 82"/>
                <a:gd name="T100" fmla="*/ 61 w 105"/>
                <a:gd name="T101" fmla="*/ 37 h 82"/>
                <a:gd name="T102" fmla="*/ 85 w 105"/>
                <a:gd name="T103" fmla="*/ 53 h 82"/>
                <a:gd name="T104" fmla="*/ 90 w 105"/>
                <a:gd name="T105" fmla="*/ 58 h 82"/>
                <a:gd name="T106" fmla="*/ 99 w 105"/>
                <a:gd name="T107" fmla="*/ 8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5" h="82">
                  <a:moveTo>
                    <a:pt x="99" y="80"/>
                  </a:moveTo>
                  <a:cubicBezTo>
                    <a:pt x="95" y="82"/>
                    <a:pt x="97" y="77"/>
                    <a:pt x="93" y="78"/>
                  </a:cubicBezTo>
                  <a:cubicBezTo>
                    <a:pt x="93" y="78"/>
                    <a:pt x="95" y="76"/>
                    <a:pt x="94" y="76"/>
                  </a:cubicBezTo>
                  <a:cubicBezTo>
                    <a:pt x="91" y="78"/>
                    <a:pt x="90" y="74"/>
                    <a:pt x="91" y="71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2" y="70"/>
                    <a:pt x="90" y="71"/>
                    <a:pt x="90" y="71"/>
                  </a:cubicBezTo>
                  <a:cubicBezTo>
                    <a:pt x="90" y="71"/>
                    <a:pt x="90" y="71"/>
                    <a:pt x="90" y="70"/>
                  </a:cubicBezTo>
                  <a:cubicBezTo>
                    <a:pt x="89" y="71"/>
                    <a:pt x="89" y="70"/>
                    <a:pt x="89" y="71"/>
                  </a:cubicBezTo>
                  <a:cubicBezTo>
                    <a:pt x="90" y="69"/>
                    <a:pt x="90" y="69"/>
                    <a:pt x="90" y="69"/>
                  </a:cubicBezTo>
                  <a:cubicBezTo>
                    <a:pt x="89" y="70"/>
                    <a:pt x="89" y="70"/>
                    <a:pt x="89" y="70"/>
                  </a:cubicBezTo>
                  <a:cubicBezTo>
                    <a:pt x="86" y="72"/>
                    <a:pt x="88" y="68"/>
                    <a:pt x="86" y="69"/>
                  </a:cubicBezTo>
                  <a:cubicBezTo>
                    <a:pt x="87" y="69"/>
                    <a:pt x="87" y="69"/>
                    <a:pt x="87" y="69"/>
                  </a:cubicBezTo>
                  <a:cubicBezTo>
                    <a:pt x="84" y="69"/>
                    <a:pt x="83" y="68"/>
                    <a:pt x="81" y="67"/>
                  </a:cubicBezTo>
                  <a:cubicBezTo>
                    <a:pt x="83" y="66"/>
                    <a:pt x="83" y="66"/>
                    <a:pt x="83" y="66"/>
                  </a:cubicBezTo>
                  <a:cubicBezTo>
                    <a:pt x="82" y="67"/>
                    <a:pt x="81" y="67"/>
                    <a:pt x="80" y="67"/>
                  </a:cubicBezTo>
                  <a:cubicBezTo>
                    <a:pt x="82" y="65"/>
                    <a:pt x="79" y="67"/>
                    <a:pt x="79" y="66"/>
                  </a:cubicBezTo>
                  <a:cubicBezTo>
                    <a:pt x="79" y="66"/>
                    <a:pt x="79" y="66"/>
                    <a:pt x="79" y="66"/>
                  </a:cubicBezTo>
                  <a:cubicBezTo>
                    <a:pt x="78" y="67"/>
                    <a:pt x="80" y="65"/>
                    <a:pt x="78" y="66"/>
                  </a:cubicBezTo>
                  <a:cubicBezTo>
                    <a:pt x="79" y="65"/>
                    <a:pt x="79" y="65"/>
                    <a:pt x="79" y="65"/>
                  </a:cubicBezTo>
                  <a:cubicBezTo>
                    <a:pt x="77" y="67"/>
                    <a:pt x="79" y="64"/>
                    <a:pt x="78" y="65"/>
                  </a:cubicBezTo>
                  <a:cubicBezTo>
                    <a:pt x="78" y="65"/>
                    <a:pt x="78" y="65"/>
                    <a:pt x="78" y="65"/>
                  </a:cubicBezTo>
                  <a:cubicBezTo>
                    <a:pt x="77" y="65"/>
                    <a:pt x="78" y="64"/>
                    <a:pt x="78" y="64"/>
                  </a:cubicBezTo>
                  <a:cubicBezTo>
                    <a:pt x="78" y="64"/>
                    <a:pt x="78" y="64"/>
                    <a:pt x="78" y="64"/>
                  </a:cubicBezTo>
                  <a:cubicBezTo>
                    <a:pt x="77" y="64"/>
                    <a:pt x="78" y="63"/>
                    <a:pt x="76" y="64"/>
                  </a:cubicBezTo>
                  <a:cubicBezTo>
                    <a:pt x="77" y="63"/>
                    <a:pt x="77" y="64"/>
                    <a:pt x="79" y="62"/>
                  </a:cubicBezTo>
                  <a:cubicBezTo>
                    <a:pt x="76" y="62"/>
                    <a:pt x="75" y="61"/>
                    <a:pt x="73" y="59"/>
                  </a:cubicBezTo>
                  <a:cubicBezTo>
                    <a:pt x="73" y="59"/>
                    <a:pt x="73" y="58"/>
                    <a:pt x="74" y="58"/>
                  </a:cubicBezTo>
                  <a:cubicBezTo>
                    <a:pt x="74" y="58"/>
                    <a:pt x="73" y="58"/>
                    <a:pt x="72" y="58"/>
                  </a:cubicBezTo>
                  <a:cubicBezTo>
                    <a:pt x="72" y="58"/>
                    <a:pt x="73" y="57"/>
                    <a:pt x="73" y="57"/>
                  </a:cubicBezTo>
                  <a:cubicBezTo>
                    <a:pt x="73" y="56"/>
                    <a:pt x="71" y="58"/>
                    <a:pt x="71" y="57"/>
                  </a:cubicBezTo>
                  <a:cubicBezTo>
                    <a:pt x="73" y="56"/>
                    <a:pt x="73" y="56"/>
                    <a:pt x="73" y="56"/>
                  </a:cubicBezTo>
                  <a:cubicBezTo>
                    <a:pt x="72" y="57"/>
                    <a:pt x="71" y="57"/>
                    <a:pt x="71" y="57"/>
                  </a:cubicBezTo>
                  <a:cubicBezTo>
                    <a:pt x="71" y="57"/>
                    <a:pt x="71" y="56"/>
                    <a:pt x="72" y="56"/>
                  </a:cubicBezTo>
                  <a:cubicBezTo>
                    <a:pt x="70" y="57"/>
                    <a:pt x="71" y="55"/>
                    <a:pt x="70" y="56"/>
                  </a:cubicBezTo>
                  <a:cubicBezTo>
                    <a:pt x="71" y="55"/>
                    <a:pt x="71" y="55"/>
                    <a:pt x="71" y="55"/>
                  </a:cubicBezTo>
                  <a:cubicBezTo>
                    <a:pt x="72" y="54"/>
                    <a:pt x="69" y="57"/>
                    <a:pt x="70" y="56"/>
                  </a:cubicBezTo>
                  <a:cubicBezTo>
                    <a:pt x="71" y="55"/>
                    <a:pt x="71" y="55"/>
                    <a:pt x="71" y="55"/>
                  </a:cubicBezTo>
                  <a:cubicBezTo>
                    <a:pt x="69" y="56"/>
                    <a:pt x="69" y="55"/>
                    <a:pt x="68" y="55"/>
                  </a:cubicBezTo>
                  <a:cubicBezTo>
                    <a:pt x="68" y="55"/>
                    <a:pt x="68" y="55"/>
                    <a:pt x="68" y="55"/>
                  </a:cubicBezTo>
                  <a:cubicBezTo>
                    <a:pt x="68" y="54"/>
                    <a:pt x="68" y="54"/>
                    <a:pt x="67" y="54"/>
                  </a:cubicBezTo>
                  <a:cubicBezTo>
                    <a:pt x="67" y="53"/>
                    <a:pt x="68" y="52"/>
                    <a:pt x="68" y="52"/>
                  </a:cubicBezTo>
                  <a:cubicBezTo>
                    <a:pt x="66" y="53"/>
                    <a:pt x="66" y="52"/>
                    <a:pt x="65" y="54"/>
                  </a:cubicBezTo>
                  <a:cubicBezTo>
                    <a:pt x="65" y="53"/>
                    <a:pt x="65" y="52"/>
                    <a:pt x="64" y="52"/>
                  </a:cubicBezTo>
                  <a:cubicBezTo>
                    <a:pt x="65" y="52"/>
                    <a:pt x="66" y="50"/>
                    <a:pt x="66" y="50"/>
                  </a:cubicBezTo>
                  <a:cubicBezTo>
                    <a:pt x="67" y="49"/>
                    <a:pt x="67" y="49"/>
                    <a:pt x="67" y="49"/>
                  </a:cubicBezTo>
                  <a:cubicBezTo>
                    <a:pt x="68" y="49"/>
                    <a:pt x="67" y="50"/>
                    <a:pt x="68" y="49"/>
                  </a:cubicBezTo>
                  <a:cubicBezTo>
                    <a:pt x="67" y="49"/>
                    <a:pt x="66" y="49"/>
                    <a:pt x="67" y="48"/>
                  </a:cubicBezTo>
                  <a:cubicBezTo>
                    <a:pt x="65" y="49"/>
                    <a:pt x="63" y="51"/>
                    <a:pt x="63" y="51"/>
                  </a:cubicBezTo>
                  <a:cubicBezTo>
                    <a:pt x="63" y="50"/>
                    <a:pt x="64" y="49"/>
                    <a:pt x="65" y="49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2" y="50"/>
                    <a:pt x="62" y="50"/>
                  </a:cubicBezTo>
                  <a:cubicBezTo>
                    <a:pt x="60" y="51"/>
                    <a:pt x="60" y="51"/>
                    <a:pt x="60" y="51"/>
                  </a:cubicBezTo>
                  <a:cubicBezTo>
                    <a:pt x="61" y="51"/>
                    <a:pt x="59" y="51"/>
                    <a:pt x="61" y="49"/>
                  </a:cubicBezTo>
                  <a:cubicBezTo>
                    <a:pt x="61" y="48"/>
                    <a:pt x="61" y="49"/>
                    <a:pt x="62" y="48"/>
                  </a:cubicBezTo>
                  <a:cubicBezTo>
                    <a:pt x="62" y="48"/>
                    <a:pt x="61" y="49"/>
                    <a:pt x="61" y="48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61" y="48"/>
                    <a:pt x="60" y="48"/>
                    <a:pt x="59" y="49"/>
                  </a:cubicBezTo>
                  <a:cubicBezTo>
                    <a:pt x="59" y="50"/>
                    <a:pt x="60" y="48"/>
                    <a:pt x="60" y="49"/>
                  </a:cubicBezTo>
                  <a:cubicBezTo>
                    <a:pt x="59" y="50"/>
                    <a:pt x="58" y="50"/>
                    <a:pt x="58" y="50"/>
                  </a:cubicBezTo>
                  <a:cubicBezTo>
                    <a:pt x="59" y="49"/>
                    <a:pt x="59" y="49"/>
                    <a:pt x="59" y="49"/>
                  </a:cubicBezTo>
                  <a:cubicBezTo>
                    <a:pt x="57" y="49"/>
                    <a:pt x="57" y="49"/>
                    <a:pt x="56" y="50"/>
                  </a:cubicBezTo>
                  <a:cubicBezTo>
                    <a:pt x="55" y="50"/>
                    <a:pt x="57" y="48"/>
                    <a:pt x="57" y="49"/>
                  </a:cubicBezTo>
                  <a:cubicBezTo>
                    <a:pt x="57" y="47"/>
                    <a:pt x="54" y="49"/>
                    <a:pt x="55" y="47"/>
                  </a:cubicBezTo>
                  <a:cubicBezTo>
                    <a:pt x="56" y="47"/>
                    <a:pt x="54" y="49"/>
                    <a:pt x="55" y="48"/>
                  </a:cubicBezTo>
                  <a:cubicBezTo>
                    <a:pt x="54" y="48"/>
                    <a:pt x="55" y="47"/>
                    <a:pt x="55" y="47"/>
                  </a:cubicBezTo>
                  <a:cubicBezTo>
                    <a:pt x="56" y="46"/>
                    <a:pt x="55" y="47"/>
                    <a:pt x="54" y="47"/>
                  </a:cubicBezTo>
                  <a:cubicBezTo>
                    <a:pt x="54" y="48"/>
                    <a:pt x="54" y="47"/>
                    <a:pt x="55" y="47"/>
                  </a:cubicBezTo>
                  <a:cubicBezTo>
                    <a:pt x="54" y="47"/>
                    <a:pt x="52" y="47"/>
                    <a:pt x="52" y="46"/>
                  </a:cubicBezTo>
                  <a:cubicBezTo>
                    <a:pt x="52" y="46"/>
                    <a:pt x="51" y="47"/>
                    <a:pt x="50" y="47"/>
                  </a:cubicBezTo>
                  <a:cubicBezTo>
                    <a:pt x="51" y="46"/>
                    <a:pt x="51" y="46"/>
                    <a:pt x="51" y="46"/>
                  </a:cubicBezTo>
                  <a:cubicBezTo>
                    <a:pt x="52" y="45"/>
                    <a:pt x="51" y="46"/>
                    <a:pt x="52" y="45"/>
                  </a:cubicBezTo>
                  <a:cubicBezTo>
                    <a:pt x="50" y="46"/>
                    <a:pt x="54" y="45"/>
                    <a:pt x="52" y="45"/>
                  </a:cubicBezTo>
                  <a:cubicBezTo>
                    <a:pt x="53" y="44"/>
                    <a:pt x="50" y="47"/>
                    <a:pt x="52" y="45"/>
                  </a:cubicBezTo>
                  <a:cubicBezTo>
                    <a:pt x="52" y="45"/>
                    <a:pt x="50" y="46"/>
                    <a:pt x="51" y="45"/>
                  </a:cubicBezTo>
                  <a:cubicBezTo>
                    <a:pt x="51" y="45"/>
                    <a:pt x="52" y="43"/>
                    <a:pt x="52" y="43"/>
                  </a:cubicBezTo>
                  <a:cubicBezTo>
                    <a:pt x="52" y="43"/>
                    <a:pt x="52" y="44"/>
                    <a:pt x="51" y="44"/>
                  </a:cubicBezTo>
                  <a:cubicBezTo>
                    <a:pt x="50" y="44"/>
                    <a:pt x="50" y="44"/>
                    <a:pt x="50" y="44"/>
                  </a:cubicBezTo>
                  <a:cubicBezTo>
                    <a:pt x="49" y="45"/>
                    <a:pt x="50" y="44"/>
                    <a:pt x="49" y="45"/>
                  </a:cubicBezTo>
                  <a:cubicBezTo>
                    <a:pt x="50" y="44"/>
                    <a:pt x="48" y="45"/>
                    <a:pt x="50" y="43"/>
                  </a:cubicBezTo>
                  <a:cubicBezTo>
                    <a:pt x="51" y="42"/>
                    <a:pt x="51" y="42"/>
                    <a:pt x="51" y="42"/>
                  </a:cubicBezTo>
                  <a:cubicBezTo>
                    <a:pt x="51" y="42"/>
                    <a:pt x="50" y="43"/>
                    <a:pt x="49" y="44"/>
                  </a:cubicBezTo>
                  <a:cubicBezTo>
                    <a:pt x="49" y="43"/>
                    <a:pt x="49" y="43"/>
                    <a:pt x="49" y="43"/>
                  </a:cubicBezTo>
                  <a:cubicBezTo>
                    <a:pt x="48" y="45"/>
                    <a:pt x="49" y="43"/>
                    <a:pt x="48" y="44"/>
                  </a:cubicBezTo>
                  <a:cubicBezTo>
                    <a:pt x="48" y="43"/>
                    <a:pt x="47" y="43"/>
                    <a:pt x="48" y="42"/>
                  </a:cubicBezTo>
                  <a:cubicBezTo>
                    <a:pt x="47" y="42"/>
                    <a:pt x="46" y="43"/>
                    <a:pt x="46" y="42"/>
                  </a:cubicBezTo>
                  <a:cubicBezTo>
                    <a:pt x="46" y="42"/>
                    <a:pt x="46" y="42"/>
                    <a:pt x="47" y="41"/>
                  </a:cubicBezTo>
                  <a:cubicBezTo>
                    <a:pt x="47" y="41"/>
                    <a:pt x="47" y="41"/>
                    <a:pt x="46" y="41"/>
                  </a:cubicBezTo>
                  <a:cubicBezTo>
                    <a:pt x="47" y="41"/>
                    <a:pt x="47" y="40"/>
                    <a:pt x="47" y="39"/>
                  </a:cubicBezTo>
                  <a:cubicBezTo>
                    <a:pt x="47" y="39"/>
                    <a:pt x="46" y="40"/>
                    <a:pt x="45" y="41"/>
                  </a:cubicBezTo>
                  <a:cubicBezTo>
                    <a:pt x="47" y="39"/>
                    <a:pt x="43" y="42"/>
                    <a:pt x="44" y="40"/>
                  </a:cubicBezTo>
                  <a:cubicBezTo>
                    <a:pt x="45" y="39"/>
                    <a:pt x="46" y="39"/>
                    <a:pt x="46" y="38"/>
                  </a:cubicBezTo>
                  <a:cubicBezTo>
                    <a:pt x="47" y="36"/>
                    <a:pt x="44" y="39"/>
                    <a:pt x="45" y="38"/>
                  </a:cubicBezTo>
                  <a:cubicBezTo>
                    <a:pt x="43" y="40"/>
                    <a:pt x="43" y="40"/>
                    <a:pt x="43" y="40"/>
                  </a:cubicBezTo>
                  <a:cubicBezTo>
                    <a:pt x="44" y="39"/>
                    <a:pt x="42" y="40"/>
                    <a:pt x="43" y="39"/>
                  </a:cubicBezTo>
                  <a:cubicBezTo>
                    <a:pt x="43" y="39"/>
                    <a:pt x="43" y="38"/>
                    <a:pt x="42" y="39"/>
                  </a:cubicBezTo>
                  <a:cubicBezTo>
                    <a:pt x="43" y="38"/>
                    <a:pt x="40" y="39"/>
                    <a:pt x="42" y="36"/>
                  </a:cubicBezTo>
                  <a:cubicBezTo>
                    <a:pt x="42" y="36"/>
                    <a:pt x="42" y="35"/>
                    <a:pt x="41" y="36"/>
                  </a:cubicBezTo>
                  <a:cubicBezTo>
                    <a:pt x="40" y="37"/>
                    <a:pt x="42" y="36"/>
                    <a:pt x="41" y="37"/>
                  </a:cubicBezTo>
                  <a:cubicBezTo>
                    <a:pt x="41" y="37"/>
                    <a:pt x="41" y="37"/>
                    <a:pt x="41" y="37"/>
                  </a:cubicBezTo>
                  <a:cubicBezTo>
                    <a:pt x="41" y="37"/>
                    <a:pt x="41" y="36"/>
                    <a:pt x="42" y="35"/>
                  </a:cubicBezTo>
                  <a:cubicBezTo>
                    <a:pt x="42" y="34"/>
                    <a:pt x="39" y="38"/>
                    <a:pt x="39" y="36"/>
                  </a:cubicBezTo>
                  <a:cubicBezTo>
                    <a:pt x="40" y="36"/>
                    <a:pt x="40" y="36"/>
                    <a:pt x="40" y="35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38" y="36"/>
                    <a:pt x="39" y="35"/>
                    <a:pt x="40" y="33"/>
                  </a:cubicBezTo>
                  <a:cubicBezTo>
                    <a:pt x="40" y="34"/>
                    <a:pt x="40" y="33"/>
                    <a:pt x="39" y="34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39" y="34"/>
                    <a:pt x="39" y="33"/>
                    <a:pt x="39" y="33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40" y="32"/>
                    <a:pt x="39" y="33"/>
                    <a:pt x="39" y="33"/>
                  </a:cubicBezTo>
                  <a:cubicBezTo>
                    <a:pt x="38" y="33"/>
                    <a:pt x="38" y="34"/>
                    <a:pt x="38" y="34"/>
                  </a:cubicBezTo>
                  <a:cubicBezTo>
                    <a:pt x="38" y="35"/>
                    <a:pt x="38" y="34"/>
                    <a:pt x="37" y="35"/>
                  </a:cubicBezTo>
                  <a:cubicBezTo>
                    <a:pt x="38" y="34"/>
                    <a:pt x="37" y="34"/>
                    <a:pt x="37" y="34"/>
                  </a:cubicBezTo>
                  <a:cubicBezTo>
                    <a:pt x="37" y="33"/>
                    <a:pt x="36" y="34"/>
                    <a:pt x="36" y="34"/>
                  </a:cubicBezTo>
                  <a:cubicBezTo>
                    <a:pt x="37" y="34"/>
                    <a:pt x="36" y="34"/>
                    <a:pt x="37" y="33"/>
                  </a:cubicBezTo>
                  <a:cubicBezTo>
                    <a:pt x="37" y="33"/>
                    <a:pt x="37" y="34"/>
                    <a:pt x="37" y="34"/>
                  </a:cubicBezTo>
                  <a:cubicBezTo>
                    <a:pt x="37" y="33"/>
                    <a:pt x="38" y="32"/>
                    <a:pt x="37" y="32"/>
                  </a:cubicBezTo>
                  <a:cubicBezTo>
                    <a:pt x="37" y="33"/>
                    <a:pt x="36" y="35"/>
                    <a:pt x="36" y="34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7" y="32"/>
                    <a:pt x="37" y="32"/>
                    <a:pt x="37" y="32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7" y="32"/>
                    <a:pt x="37" y="32"/>
                    <a:pt x="37" y="32"/>
                  </a:cubicBezTo>
                  <a:cubicBezTo>
                    <a:pt x="36" y="33"/>
                    <a:pt x="36" y="32"/>
                    <a:pt x="35" y="34"/>
                  </a:cubicBezTo>
                  <a:cubicBezTo>
                    <a:pt x="35" y="34"/>
                    <a:pt x="35" y="33"/>
                    <a:pt x="35" y="32"/>
                  </a:cubicBezTo>
                  <a:cubicBezTo>
                    <a:pt x="35" y="32"/>
                    <a:pt x="35" y="32"/>
                    <a:pt x="35" y="32"/>
                  </a:cubicBezTo>
                  <a:cubicBezTo>
                    <a:pt x="35" y="31"/>
                    <a:pt x="35" y="32"/>
                    <a:pt x="34" y="32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34" y="32"/>
                    <a:pt x="34" y="32"/>
                    <a:pt x="33" y="32"/>
                  </a:cubicBezTo>
                  <a:cubicBezTo>
                    <a:pt x="34" y="31"/>
                    <a:pt x="36" y="28"/>
                    <a:pt x="35" y="29"/>
                  </a:cubicBezTo>
                  <a:cubicBezTo>
                    <a:pt x="35" y="29"/>
                    <a:pt x="33" y="31"/>
                    <a:pt x="33" y="32"/>
                  </a:cubicBezTo>
                  <a:cubicBezTo>
                    <a:pt x="33" y="31"/>
                    <a:pt x="31" y="32"/>
                    <a:pt x="32" y="30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30" y="30"/>
                    <a:pt x="28" y="31"/>
                    <a:pt x="29" y="28"/>
                  </a:cubicBezTo>
                  <a:cubicBezTo>
                    <a:pt x="30" y="28"/>
                    <a:pt x="30" y="27"/>
                    <a:pt x="30" y="27"/>
                  </a:cubicBezTo>
                  <a:cubicBezTo>
                    <a:pt x="30" y="28"/>
                    <a:pt x="31" y="26"/>
                    <a:pt x="30" y="27"/>
                  </a:cubicBezTo>
                  <a:cubicBezTo>
                    <a:pt x="29" y="28"/>
                    <a:pt x="29" y="29"/>
                    <a:pt x="28" y="29"/>
                  </a:cubicBezTo>
                  <a:cubicBezTo>
                    <a:pt x="28" y="29"/>
                    <a:pt x="27" y="29"/>
                    <a:pt x="27" y="28"/>
                  </a:cubicBezTo>
                  <a:cubicBezTo>
                    <a:pt x="27" y="28"/>
                    <a:pt x="27" y="29"/>
                    <a:pt x="27" y="29"/>
                  </a:cubicBezTo>
                  <a:cubicBezTo>
                    <a:pt x="28" y="27"/>
                    <a:pt x="28" y="27"/>
                    <a:pt x="27" y="27"/>
                  </a:cubicBezTo>
                  <a:cubicBezTo>
                    <a:pt x="26" y="28"/>
                    <a:pt x="26" y="28"/>
                    <a:pt x="26" y="28"/>
                  </a:cubicBezTo>
                  <a:cubicBezTo>
                    <a:pt x="27" y="27"/>
                    <a:pt x="27" y="27"/>
                    <a:pt x="27" y="27"/>
                  </a:cubicBezTo>
                  <a:cubicBezTo>
                    <a:pt x="27" y="27"/>
                    <a:pt x="25" y="29"/>
                    <a:pt x="26" y="28"/>
                  </a:cubicBezTo>
                  <a:cubicBezTo>
                    <a:pt x="26" y="27"/>
                    <a:pt x="26" y="27"/>
                    <a:pt x="26" y="27"/>
                  </a:cubicBezTo>
                  <a:cubicBezTo>
                    <a:pt x="26" y="27"/>
                    <a:pt x="24" y="28"/>
                    <a:pt x="25" y="27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5" y="26"/>
                    <a:pt x="24" y="27"/>
                    <a:pt x="24" y="27"/>
                  </a:cubicBezTo>
                  <a:cubicBezTo>
                    <a:pt x="24" y="26"/>
                    <a:pt x="24" y="26"/>
                    <a:pt x="25" y="24"/>
                  </a:cubicBezTo>
                  <a:cubicBezTo>
                    <a:pt x="22" y="27"/>
                    <a:pt x="21" y="26"/>
                    <a:pt x="20" y="25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1" y="24"/>
                    <a:pt x="20" y="26"/>
                    <a:pt x="20" y="25"/>
                  </a:cubicBezTo>
                  <a:cubicBezTo>
                    <a:pt x="20" y="24"/>
                    <a:pt x="21" y="23"/>
                    <a:pt x="21" y="23"/>
                  </a:cubicBezTo>
                  <a:cubicBezTo>
                    <a:pt x="21" y="22"/>
                    <a:pt x="20" y="24"/>
                    <a:pt x="20" y="24"/>
                  </a:cubicBezTo>
                  <a:cubicBezTo>
                    <a:pt x="19" y="25"/>
                    <a:pt x="20" y="23"/>
                    <a:pt x="19" y="25"/>
                  </a:cubicBezTo>
                  <a:cubicBezTo>
                    <a:pt x="19" y="25"/>
                    <a:pt x="19" y="23"/>
                    <a:pt x="18" y="25"/>
                  </a:cubicBezTo>
                  <a:cubicBezTo>
                    <a:pt x="19" y="24"/>
                    <a:pt x="19" y="23"/>
                    <a:pt x="20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20" y="21"/>
                    <a:pt x="22" y="21"/>
                    <a:pt x="23" y="18"/>
                  </a:cubicBezTo>
                  <a:cubicBezTo>
                    <a:pt x="23" y="18"/>
                    <a:pt x="23" y="18"/>
                    <a:pt x="23" y="18"/>
                  </a:cubicBezTo>
                  <a:cubicBezTo>
                    <a:pt x="23" y="17"/>
                    <a:pt x="24" y="17"/>
                    <a:pt x="24" y="16"/>
                  </a:cubicBezTo>
                  <a:cubicBezTo>
                    <a:pt x="23" y="17"/>
                    <a:pt x="22" y="19"/>
                    <a:pt x="21" y="19"/>
                  </a:cubicBezTo>
                  <a:cubicBezTo>
                    <a:pt x="21" y="20"/>
                    <a:pt x="19" y="23"/>
                    <a:pt x="18" y="22"/>
                  </a:cubicBezTo>
                  <a:cubicBezTo>
                    <a:pt x="19" y="21"/>
                    <a:pt x="19" y="22"/>
                    <a:pt x="20" y="21"/>
                  </a:cubicBezTo>
                  <a:cubicBezTo>
                    <a:pt x="20" y="20"/>
                    <a:pt x="19" y="22"/>
                    <a:pt x="19" y="21"/>
                  </a:cubicBezTo>
                  <a:cubicBezTo>
                    <a:pt x="19" y="22"/>
                    <a:pt x="18" y="23"/>
                    <a:pt x="17" y="23"/>
                  </a:cubicBezTo>
                  <a:cubicBezTo>
                    <a:pt x="17" y="22"/>
                    <a:pt x="18" y="22"/>
                    <a:pt x="18" y="22"/>
                  </a:cubicBezTo>
                  <a:cubicBezTo>
                    <a:pt x="17" y="22"/>
                    <a:pt x="17" y="23"/>
                    <a:pt x="17" y="24"/>
                  </a:cubicBezTo>
                  <a:cubicBezTo>
                    <a:pt x="15" y="25"/>
                    <a:pt x="17" y="23"/>
                    <a:pt x="15" y="24"/>
                  </a:cubicBezTo>
                  <a:cubicBezTo>
                    <a:pt x="16" y="23"/>
                    <a:pt x="18" y="21"/>
                    <a:pt x="18" y="20"/>
                  </a:cubicBezTo>
                  <a:cubicBezTo>
                    <a:pt x="17" y="22"/>
                    <a:pt x="16" y="22"/>
                    <a:pt x="15" y="24"/>
                  </a:cubicBezTo>
                  <a:cubicBezTo>
                    <a:pt x="15" y="23"/>
                    <a:pt x="16" y="22"/>
                    <a:pt x="17" y="22"/>
                  </a:cubicBezTo>
                  <a:cubicBezTo>
                    <a:pt x="17" y="21"/>
                    <a:pt x="14" y="24"/>
                    <a:pt x="16" y="21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5" y="21"/>
                    <a:pt x="16" y="21"/>
                  </a:cubicBezTo>
                  <a:cubicBezTo>
                    <a:pt x="16" y="20"/>
                    <a:pt x="14" y="22"/>
                    <a:pt x="15" y="20"/>
                  </a:cubicBezTo>
                  <a:cubicBezTo>
                    <a:pt x="15" y="20"/>
                    <a:pt x="15" y="20"/>
                    <a:pt x="14" y="21"/>
                  </a:cubicBezTo>
                  <a:cubicBezTo>
                    <a:pt x="14" y="22"/>
                    <a:pt x="15" y="20"/>
                    <a:pt x="14" y="22"/>
                  </a:cubicBezTo>
                  <a:cubicBezTo>
                    <a:pt x="15" y="21"/>
                    <a:pt x="13" y="22"/>
                    <a:pt x="13" y="23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2"/>
                    <a:pt x="13" y="22"/>
                    <a:pt x="12" y="23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1" y="23"/>
                    <a:pt x="13" y="21"/>
                    <a:pt x="13" y="21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19"/>
                    <a:pt x="14" y="19"/>
                  </a:cubicBezTo>
                  <a:cubicBezTo>
                    <a:pt x="13" y="20"/>
                    <a:pt x="12" y="21"/>
                    <a:pt x="11" y="22"/>
                  </a:cubicBezTo>
                  <a:cubicBezTo>
                    <a:pt x="11" y="23"/>
                    <a:pt x="12" y="21"/>
                    <a:pt x="11" y="22"/>
                  </a:cubicBezTo>
                  <a:cubicBezTo>
                    <a:pt x="12" y="21"/>
                    <a:pt x="12" y="21"/>
                    <a:pt x="12" y="21"/>
                  </a:cubicBezTo>
                  <a:cubicBezTo>
                    <a:pt x="13" y="20"/>
                    <a:pt x="13" y="19"/>
                    <a:pt x="13" y="19"/>
                  </a:cubicBezTo>
                  <a:cubicBezTo>
                    <a:pt x="12" y="19"/>
                    <a:pt x="11" y="20"/>
                    <a:pt x="11" y="21"/>
                  </a:cubicBezTo>
                  <a:cubicBezTo>
                    <a:pt x="11" y="21"/>
                    <a:pt x="11" y="20"/>
                    <a:pt x="12" y="20"/>
                  </a:cubicBezTo>
                  <a:cubicBezTo>
                    <a:pt x="11" y="20"/>
                    <a:pt x="11" y="21"/>
                    <a:pt x="10" y="21"/>
                  </a:cubicBezTo>
                  <a:cubicBezTo>
                    <a:pt x="11" y="20"/>
                    <a:pt x="11" y="19"/>
                    <a:pt x="11" y="18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4" y="15"/>
                    <a:pt x="13" y="15"/>
                    <a:pt x="14" y="13"/>
                  </a:cubicBezTo>
                  <a:cubicBezTo>
                    <a:pt x="14" y="13"/>
                    <a:pt x="14" y="14"/>
                    <a:pt x="14" y="14"/>
                  </a:cubicBezTo>
                  <a:cubicBezTo>
                    <a:pt x="12" y="17"/>
                    <a:pt x="11" y="17"/>
                    <a:pt x="10" y="19"/>
                  </a:cubicBezTo>
                  <a:cubicBezTo>
                    <a:pt x="9" y="20"/>
                    <a:pt x="13" y="14"/>
                    <a:pt x="10" y="17"/>
                  </a:cubicBezTo>
                  <a:cubicBezTo>
                    <a:pt x="10" y="18"/>
                    <a:pt x="8" y="19"/>
                    <a:pt x="9" y="19"/>
                  </a:cubicBezTo>
                  <a:cubicBezTo>
                    <a:pt x="9" y="18"/>
                    <a:pt x="8" y="21"/>
                    <a:pt x="8" y="20"/>
                  </a:cubicBezTo>
                  <a:cubicBezTo>
                    <a:pt x="9" y="19"/>
                    <a:pt x="9" y="17"/>
                    <a:pt x="10" y="16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1" y="16"/>
                    <a:pt x="12" y="14"/>
                    <a:pt x="11" y="14"/>
                  </a:cubicBezTo>
                  <a:cubicBezTo>
                    <a:pt x="11" y="14"/>
                    <a:pt x="11" y="14"/>
                    <a:pt x="10" y="15"/>
                  </a:cubicBezTo>
                  <a:cubicBezTo>
                    <a:pt x="9" y="17"/>
                    <a:pt x="10" y="15"/>
                    <a:pt x="9" y="16"/>
                  </a:cubicBezTo>
                  <a:cubicBezTo>
                    <a:pt x="9" y="17"/>
                    <a:pt x="10" y="15"/>
                    <a:pt x="8" y="17"/>
                  </a:cubicBezTo>
                  <a:cubicBezTo>
                    <a:pt x="9" y="17"/>
                    <a:pt x="8" y="18"/>
                    <a:pt x="7" y="19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7" y="18"/>
                    <a:pt x="6" y="20"/>
                    <a:pt x="6" y="20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8" y="16"/>
                    <a:pt x="7" y="19"/>
                    <a:pt x="8" y="16"/>
                  </a:cubicBezTo>
                  <a:cubicBezTo>
                    <a:pt x="8" y="16"/>
                    <a:pt x="7" y="17"/>
                    <a:pt x="7" y="17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6"/>
                    <a:pt x="10" y="13"/>
                    <a:pt x="8" y="14"/>
                  </a:cubicBezTo>
                  <a:cubicBezTo>
                    <a:pt x="7" y="15"/>
                    <a:pt x="7" y="15"/>
                    <a:pt x="7" y="16"/>
                  </a:cubicBezTo>
                  <a:cubicBezTo>
                    <a:pt x="6" y="16"/>
                    <a:pt x="6" y="17"/>
                    <a:pt x="5" y="17"/>
                  </a:cubicBezTo>
                  <a:cubicBezTo>
                    <a:pt x="6" y="15"/>
                    <a:pt x="5" y="16"/>
                    <a:pt x="6" y="15"/>
                  </a:cubicBezTo>
                  <a:cubicBezTo>
                    <a:pt x="6" y="16"/>
                    <a:pt x="6" y="16"/>
                    <a:pt x="8" y="15"/>
                  </a:cubicBezTo>
                  <a:cubicBezTo>
                    <a:pt x="9" y="12"/>
                    <a:pt x="8" y="15"/>
                    <a:pt x="9" y="13"/>
                  </a:cubicBezTo>
                  <a:cubicBezTo>
                    <a:pt x="9" y="13"/>
                    <a:pt x="10" y="11"/>
                    <a:pt x="11" y="9"/>
                  </a:cubicBezTo>
                  <a:cubicBezTo>
                    <a:pt x="11" y="9"/>
                    <a:pt x="10" y="10"/>
                    <a:pt x="10" y="10"/>
                  </a:cubicBezTo>
                  <a:cubicBezTo>
                    <a:pt x="9" y="11"/>
                    <a:pt x="9" y="11"/>
                    <a:pt x="9" y="13"/>
                  </a:cubicBezTo>
                  <a:cubicBezTo>
                    <a:pt x="8" y="12"/>
                    <a:pt x="7" y="12"/>
                    <a:pt x="7" y="14"/>
                  </a:cubicBezTo>
                  <a:cubicBezTo>
                    <a:pt x="7" y="13"/>
                    <a:pt x="7" y="12"/>
                    <a:pt x="8" y="12"/>
                  </a:cubicBezTo>
                  <a:cubicBezTo>
                    <a:pt x="7" y="12"/>
                    <a:pt x="6" y="11"/>
                    <a:pt x="6" y="10"/>
                  </a:cubicBezTo>
                  <a:cubicBezTo>
                    <a:pt x="5" y="13"/>
                    <a:pt x="5" y="11"/>
                    <a:pt x="5" y="13"/>
                  </a:cubicBezTo>
                  <a:cubicBezTo>
                    <a:pt x="5" y="13"/>
                    <a:pt x="4" y="15"/>
                    <a:pt x="3" y="16"/>
                  </a:cubicBezTo>
                  <a:cubicBezTo>
                    <a:pt x="3" y="15"/>
                    <a:pt x="4" y="15"/>
                    <a:pt x="4" y="14"/>
                  </a:cubicBezTo>
                  <a:cubicBezTo>
                    <a:pt x="3" y="15"/>
                    <a:pt x="5" y="12"/>
                    <a:pt x="3" y="14"/>
                  </a:cubicBezTo>
                  <a:cubicBezTo>
                    <a:pt x="4" y="14"/>
                    <a:pt x="5" y="11"/>
                    <a:pt x="6" y="10"/>
                  </a:cubicBezTo>
                  <a:cubicBezTo>
                    <a:pt x="5" y="11"/>
                    <a:pt x="7" y="9"/>
                    <a:pt x="6" y="8"/>
                  </a:cubicBezTo>
                  <a:cubicBezTo>
                    <a:pt x="5" y="9"/>
                    <a:pt x="5" y="10"/>
                    <a:pt x="4" y="10"/>
                  </a:cubicBezTo>
                  <a:cubicBezTo>
                    <a:pt x="4" y="8"/>
                    <a:pt x="3" y="9"/>
                    <a:pt x="2" y="9"/>
                  </a:cubicBezTo>
                  <a:cubicBezTo>
                    <a:pt x="2" y="8"/>
                    <a:pt x="4" y="6"/>
                    <a:pt x="3" y="6"/>
                  </a:cubicBezTo>
                  <a:cubicBezTo>
                    <a:pt x="3" y="5"/>
                    <a:pt x="3" y="8"/>
                    <a:pt x="3" y="7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2" y="7"/>
                    <a:pt x="3" y="5"/>
                    <a:pt x="1" y="7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6"/>
                  </a:cubicBezTo>
                  <a:cubicBezTo>
                    <a:pt x="2" y="5"/>
                    <a:pt x="2" y="4"/>
                    <a:pt x="3" y="4"/>
                  </a:cubicBezTo>
                  <a:cubicBezTo>
                    <a:pt x="3" y="2"/>
                    <a:pt x="2" y="4"/>
                    <a:pt x="2" y="4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6"/>
                    <a:pt x="1" y="4"/>
                    <a:pt x="0" y="5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2"/>
                    <a:pt x="0" y="3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1" y="2"/>
                    <a:pt x="1" y="3"/>
                  </a:cubicBezTo>
                  <a:cubicBezTo>
                    <a:pt x="0" y="4"/>
                    <a:pt x="1" y="4"/>
                    <a:pt x="2" y="3"/>
                  </a:cubicBezTo>
                  <a:cubicBezTo>
                    <a:pt x="1" y="2"/>
                    <a:pt x="1" y="3"/>
                    <a:pt x="1" y="3"/>
                  </a:cubicBezTo>
                  <a:cubicBezTo>
                    <a:pt x="2" y="1"/>
                    <a:pt x="2" y="2"/>
                    <a:pt x="3" y="1"/>
                  </a:cubicBezTo>
                  <a:cubicBezTo>
                    <a:pt x="2" y="1"/>
                    <a:pt x="3" y="0"/>
                    <a:pt x="2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"/>
                    <a:pt x="6" y="0"/>
                    <a:pt x="6" y="0"/>
                  </a:cubicBezTo>
                  <a:cubicBezTo>
                    <a:pt x="5" y="2"/>
                    <a:pt x="4" y="3"/>
                    <a:pt x="3" y="3"/>
                  </a:cubicBezTo>
                  <a:cubicBezTo>
                    <a:pt x="3" y="4"/>
                    <a:pt x="4" y="3"/>
                    <a:pt x="4" y="4"/>
                  </a:cubicBezTo>
                  <a:cubicBezTo>
                    <a:pt x="4" y="3"/>
                    <a:pt x="5" y="2"/>
                    <a:pt x="6" y="1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6" y="2"/>
                    <a:pt x="7" y="0"/>
                    <a:pt x="7" y="1"/>
                  </a:cubicBezTo>
                  <a:cubicBezTo>
                    <a:pt x="8" y="2"/>
                    <a:pt x="8" y="2"/>
                    <a:pt x="9" y="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10" y="1"/>
                    <a:pt x="10" y="3"/>
                    <a:pt x="11" y="2"/>
                  </a:cubicBezTo>
                  <a:cubicBezTo>
                    <a:pt x="11" y="4"/>
                    <a:pt x="13" y="2"/>
                    <a:pt x="12" y="4"/>
                  </a:cubicBezTo>
                  <a:cubicBezTo>
                    <a:pt x="14" y="4"/>
                    <a:pt x="16" y="4"/>
                    <a:pt x="17" y="5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7" y="6"/>
                    <a:pt x="15" y="7"/>
                    <a:pt x="16" y="7"/>
                  </a:cubicBezTo>
                  <a:cubicBezTo>
                    <a:pt x="16" y="6"/>
                    <a:pt x="17" y="6"/>
                    <a:pt x="18" y="5"/>
                  </a:cubicBezTo>
                  <a:cubicBezTo>
                    <a:pt x="17" y="7"/>
                    <a:pt x="19" y="6"/>
                    <a:pt x="20" y="5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21" y="5"/>
                    <a:pt x="21" y="7"/>
                    <a:pt x="21" y="7"/>
                  </a:cubicBezTo>
                  <a:cubicBezTo>
                    <a:pt x="21" y="8"/>
                    <a:pt x="20" y="9"/>
                    <a:pt x="21" y="9"/>
                  </a:cubicBezTo>
                  <a:cubicBezTo>
                    <a:pt x="22" y="7"/>
                    <a:pt x="22" y="8"/>
                    <a:pt x="23" y="7"/>
                  </a:cubicBezTo>
                  <a:cubicBezTo>
                    <a:pt x="24" y="7"/>
                    <a:pt x="24" y="8"/>
                    <a:pt x="24" y="9"/>
                  </a:cubicBezTo>
                  <a:cubicBezTo>
                    <a:pt x="27" y="7"/>
                    <a:pt x="27" y="10"/>
                    <a:pt x="30" y="9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32" y="9"/>
                    <a:pt x="32" y="12"/>
                    <a:pt x="34" y="12"/>
                  </a:cubicBezTo>
                  <a:cubicBezTo>
                    <a:pt x="33" y="14"/>
                    <a:pt x="33" y="14"/>
                    <a:pt x="33" y="14"/>
                  </a:cubicBezTo>
                  <a:cubicBezTo>
                    <a:pt x="33" y="15"/>
                    <a:pt x="34" y="14"/>
                    <a:pt x="35" y="13"/>
                  </a:cubicBezTo>
                  <a:cubicBezTo>
                    <a:pt x="35" y="13"/>
                    <a:pt x="36" y="12"/>
                    <a:pt x="35" y="14"/>
                  </a:cubicBezTo>
                  <a:cubicBezTo>
                    <a:pt x="36" y="15"/>
                    <a:pt x="37" y="13"/>
                    <a:pt x="37" y="13"/>
                  </a:cubicBezTo>
                  <a:cubicBezTo>
                    <a:pt x="37" y="15"/>
                    <a:pt x="38" y="15"/>
                    <a:pt x="39" y="15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8" y="15"/>
                    <a:pt x="37" y="16"/>
                    <a:pt x="38" y="16"/>
                  </a:cubicBezTo>
                  <a:cubicBezTo>
                    <a:pt x="38" y="16"/>
                    <a:pt x="38" y="17"/>
                    <a:pt x="40" y="15"/>
                  </a:cubicBezTo>
                  <a:cubicBezTo>
                    <a:pt x="39" y="17"/>
                    <a:pt x="42" y="15"/>
                    <a:pt x="41" y="17"/>
                  </a:cubicBezTo>
                  <a:cubicBezTo>
                    <a:pt x="42" y="17"/>
                    <a:pt x="42" y="17"/>
                    <a:pt x="43" y="16"/>
                  </a:cubicBezTo>
                  <a:cubicBezTo>
                    <a:pt x="43" y="17"/>
                    <a:pt x="43" y="19"/>
                    <a:pt x="44" y="18"/>
                  </a:cubicBezTo>
                  <a:cubicBezTo>
                    <a:pt x="44" y="18"/>
                    <a:pt x="43" y="19"/>
                    <a:pt x="43" y="19"/>
                  </a:cubicBezTo>
                  <a:cubicBezTo>
                    <a:pt x="44" y="19"/>
                    <a:pt x="44" y="18"/>
                    <a:pt x="45" y="18"/>
                  </a:cubicBezTo>
                  <a:cubicBezTo>
                    <a:pt x="47" y="18"/>
                    <a:pt x="46" y="21"/>
                    <a:pt x="47" y="21"/>
                  </a:cubicBezTo>
                  <a:cubicBezTo>
                    <a:pt x="49" y="21"/>
                    <a:pt x="51" y="23"/>
                    <a:pt x="52" y="24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4" y="24"/>
                    <a:pt x="52" y="28"/>
                    <a:pt x="54" y="25"/>
                  </a:cubicBezTo>
                  <a:cubicBezTo>
                    <a:pt x="54" y="26"/>
                    <a:pt x="54" y="26"/>
                    <a:pt x="54" y="27"/>
                  </a:cubicBezTo>
                  <a:cubicBezTo>
                    <a:pt x="55" y="26"/>
                    <a:pt x="54" y="29"/>
                    <a:pt x="56" y="28"/>
                  </a:cubicBezTo>
                  <a:cubicBezTo>
                    <a:pt x="55" y="28"/>
                    <a:pt x="55" y="28"/>
                    <a:pt x="55" y="28"/>
                  </a:cubicBezTo>
                  <a:cubicBezTo>
                    <a:pt x="55" y="30"/>
                    <a:pt x="57" y="29"/>
                    <a:pt x="57" y="30"/>
                  </a:cubicBezTo>
                  <a:cubicBezTo>
                    <a:pt x="56" y="30"/>
                    <a:pt x="56" y="30"/>
                    <a:pt x="56" y="31"/>
                  </a:cubicBezTo>
                  <a:cubicBezTo>
                    <a:pt x="55" y="32"/>
                    <a:pt x="58" y="29"/>
                    <a:pt x="56" y="31"/>
                  </a:cubicBezTo>
                  <a:cubicBezTo>
                    <a:pt x="56" y="32"/>
                    <a:pt x="57" y="30"/>
                    <a:pt x="57" y="30"/>
                  </a:cubicBezTo>
                  <a:cubicBezTo>
                    <a:pt x="58" y="32"/>
                    <a:pt x="60" y="32"/>
                    <a:pt x="62" y="33"/>
                  </a:cubicBezTo>
                  <a:cubicBezTo>
                    <a:pt x="62" y="35"/>
                    <a:pt x="59" y="37"/>
                    <a:pt x="61" y="36"/>
                  </a:cubicBezTo>
                  <a:cubicBezTo>
                    <a:pt x="61" y="36"/>
                    <a:pt x="62" y="35"/>
                    <a:pt x="62" y="36"/>
                  </a:cubicBezTo>
                  <a:cubicBezTo>
                    <a:pt x="62" y="35"/>
                    <a:pt x="60" y="38"/>
                    <a:pt x="61" y="37"/>
                  </a:cubicBezTo>
                  <a:cubicBezTo>
                    <a:pt x="62" y="36"/>
                    <a:pt x="62" y="37"/>
                    <a:pt x="63" y="36"/>
                  </a:cubicBezTo>
                  <a:cubicBezTo>
                    <a:pt x="62" y="37"/>
                    <a:pt x="62" y="39"/>
                    <a:pt x="63" y="38"/>
                  </a:cubicBezTo>
                  <a:cubicBezTo>
                    <a:pt x="62" y="39"/>
                    <a:pt x="62" y="39"/>
                    <a:pt x="62" y="39"/>
                  </a:cubicBezTo>
                  <a:cubicBezTo>
                    <a:pt x="65" y="37"/>
                    <a:pt x="64" y="39"/>
                    <a:pt x="67" y="37"/>
                  </a:cubicBezTo>
                  <a:cubicBezTo>
                    <a:pt x="70" y="40"/>
                    <a:pt x="74" y="41"/>
                    <a:pt x="77" y="44"/>
                  </a:cubicBezTo>
                  <a:cubicBezTo>
                    <a:pt x="80" y="47"/>
                    <a:pt x="84" y="49"/>
                    <a:pt x="85" y="53"/>
                  </a:cubicBezTo>
                  <a:cubicBezTo>
                    <a:pt x="84" y="55"/>
                    <a:pt x="84" y="55"/>
                    <a:pt x="86" y="55"/>
                  </a:cubicBezTo>
                  <a:cubicBezTo>
                    <a:pt x="85" y="55"/>
                    <a:pt x="85" y="55"/>
                    <a:pt x="85" y="55"/>
                  </a:cubicBezTo>
                  <a:cubicBezTo>
                    <a:pt x="87" y="54"/>
                    <a:pt x="86" y="56"/>
                    <a:pt x="87" y="55"/>
                  </a:cubicBezTo>
                  <a:cubicBezTo>
                    <a:pt x="88" y="56"/>
                    <a:pt x="89" y="56"/>
                    <a:pt x="90" y="57"/>
                  </a:cubicBezTo>
                  <a:cubicBezTo>
                    <a:pt x="90" y="57"/>
                    <a:pt x="89" y="59"/>
                    <a:pt x="89" y="59"/>
                  </a:cubicBezTo>
                  <a:cubicBezTo>
                    <a:pt x="90" y="58"/>
                    <a:pt x="90" y="58"/>
                    <a:pt x="90" y="58"/>
                  </a:cubicBezTo>
                  <a:cubicBezTo>
                    <a:pt x="90" y="58"/>
                    <a:pt x="90" y="58"/>
                    <a:pt x="90" y="58"/>
                  </a:cubicBezTo>
                  <a:cubicBezTo>
                    <a:pt x="90" y="58"/>
                    <a:pt x="91" y="58"/>
                    <a:pt x="91" y="57"/>
                  </a:cubicBezTo>
                  <a:cubicBezTo>
                    <a:pt x="95" y="59"/>
                    <a:pt x="95" y="64"/>
                    <a:pt x="98" y="66"/>
                  </a:cubicBezTo>
                  <a:cubicBezTo>
                    <a:pt x="98" y="68"/>
                    <a:pt x="100" y="68"/>
                    <a:pt x="101" y="68"/>
                  </a:cubicBezTo>
                  <a:cubicBezTo>
                    <a:pt x="101" y="72"/>
                    <a:pt x="101" y="75"/>
                    <a:pt x="105" y="76"/>
                  </a:cubicBezTo>
                  <a:cubicBezTo>
                    <a:pt x="105" y="76"/>
                    <a:pt x="101" y="80"/>
                    <a:pt x="99" y="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6" name="Freeform 103"/>
            <p:cNvSpPr>
              <a:spLocks/>
            </p:cNvSpPr>
            <p:nvPr/>
          </p:nvSpPr>
          <p:spPr bwMode="auto">
            <a:xfrm>
              <a:off x="9825038" y="2928938"/>
              <a:ext cx="4762" cy="7938"/>
            </a:xfrm>
            <a:custGeom>
              <a:avLst/>
              <a:gdLst>
                <a:gd name="T0" fmla="*/ 1 w 1"/>
                <a:gd name="T1" fmla="*/ 0 h 2"/>
                <a:gd name="T2" fmla="*/ 0 w 1"/>
                <a:gd name="T3" fmla="*/ 2 h 2"/>
                <a:gd name="T4" fmla="*/ 1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0"/>
                  </a:moveTo>
                  <a:cubicBezTo>
                    <a:pt x="1" y="1"/>
                    <a:pt x="1" y="1"/>
                    <a:pt x="0" y="2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7" name="Freeform 104"/>
            <p:cNvSpPr>
              <a:spLocks/>
            </p:cNvSpPr>
            <p:nvPr/>
          </p:nvSpPr>
          <p:spPr bwMode="auto">
            <a:xfrm>
              <a:off x="9840913" y="2978151"/>
              <a:ext cx="3175" cy="3175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0 w 1"/>
                <a:gd name="T5" fmla="*/ 1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8" name="Freeform 105"/>
            <p:cNvSpPr>
              <a:spLocks/>
            </p:cNvSpPr>
            <p:nvPr/>
          </p:nvSpPr>
          <p:spPr bwMode="auto">
            <a:xfrm>
              <a:off x="9844088" y="2981326"/>
              <a:ext cx="4762" cy="7938"/>
            </a:xfrm>
            <a:custGeom>
              <a:avLst/>
              <a:gdLst>
                <a:gd name="T0" fmla="*/ 1 w 1"/>
                <a:gd name="T1" fmla="*/ 0 h 2"/>
                <a:gd name="T2" fmla="*/ 0 w 1"/>
                <a:gd name="T3" fmla="*/ 2 h 2"/>
                <a:gd name="T4" fmla="*/ 1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0"/>
                  </a:moveTo>
                  <a:cubicBezTo>
                    <a:pt x="1" y="1"/>
                    <a:pt x="0" y="2"/>
                    <a:pt x="0" y="2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9" name="Freeform 106"/>
            <p:cNvSpPr>
              <a:spLocks/>
            </p:cNvSpPr>
            <p:nvPr/>
          </p:nvSpPr>
          <p:spPr bwMode="auto">
            <a:xfrm>
              <a:off x="9844088" y="3000376"/>
              <a:ext cx="4762" cy="3175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1"/>
                    <a:pt x="0" y="0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0" name="Freeform 107"/>
            <p:cNvSpPr>
              <a:spLocks/>
            </p:cNvSpPr>
            <p:nvPr/>
          </p:nvSpPr>
          <p:spPr bwMode="auto">
            <a:xfrm>
              <a:off x="9848850" y="2992438"/>
              <a:ext cx="3175" cy="4763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1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1"/>
                  </a:cubicBezTo>
                  <a:cubicBezTo>
                    <a:pt x="1" y="0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1" name="Freeform 108"/>
            <p:cNvSpPr>
              <a:spLocks/>
            </p:cNvSpPr>
            <p:nvPr/>
          </p:nvSpPr>
          <p:spPr bwMode="auto">
            <a:xfrm>
              <a:off x="9859963" y="3008313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1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1"/>
                  </a:cubicBezTo>
                  <a:cubicBezTo>
                    <a:pt x="1" y="0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2" name="Freeform 109"/>
            <p:cNvSpPr>
              <a:spLocks/>
            </p:cNvSpPr>
            <p:nvPr/>
          </p:nvSpPr>
          <p:spPr bwMode="auto">
            <a:xfrm>
              <a:off x="9866313" y="3008313"/>
              <a:ext cx="4762" cy="3175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1"/>
                    <a:pt x="1" y="1"/>
                    <a:pt x="0" y="1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3" name="Freeform 110"/>
            <p:cNvSpPr>
              <a:spLocks/>
            </p:cNvSpPr>
            <p:nvPr/>
          </p:nvSpPr>
          <p:spPr bwMode="auto">
            <a:xfrm>
              <a:off x="9991725" y="3079751"/>
              <a:ext cx="0" cy="3175"/>
            </a:xfrm>
            <a:custGeom>
              <a:avLst/>
              <a:gdLst>
                <a:gd name="T0" fmla="*/ 2 h 2"/>
                <a:gd name="T1" fmla="*/ 2 h 2"/>
                <a:gd name="T2" fmla="*/ 0 h 2"/>
                <a:gd name="T3" fmla="*/ 2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lnTo>
                    <a:pt x="0" y="2"/>
                  </a:lnTo>
                  <a:lnTo>
                    <a:pt x="0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4" name="Freeform 111"/>
            <p:cNvSpPr>
              <a:spLocks/>
            </p:cNvSpPr>
            <p:nvPr/>
          </p:nvSpPr>
          <p:spPr bwMode="auto">
            <a:xfrm>
              <a:off x="10036175" y="3121026"/>
              <a:ext cx="3175" cy="6350"/>
            </a:xfrm>
            <a:custGeom>
              <a:avLst/>
              <a:gdLst>
                <a:gd name="T0" fmla="*/ 0 w 1"/>
                <a:gd name="T1" fmla="*/ 1 h 2"/>
                <a:gd name="T2" fmla="*/ 0 w 1"/>
                <a:gd name="T3" fmla="*/ 2 h 2"/>
                <a:gd name="T4" fmla="*/ 0 w 1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1"/>
                  </a:moveTo>
                  <a:cubicBezTo>
                    <a:pt x="1" y="0"/>
                    <a:pt x="0" y="1"/>
                    <a:pt x="0" y="2"/>
                  </a:cubicBezTo>
                  <a:cubicBezTo>
                    <a:pt x="0" y="1"/>
                    <a:pt x="1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5" name="Freeform 112"/>
            <p:cNvSpPr>
              <a:spLocks/>
            </p:cNvSpPr>
            <p:nvPr/>
          </p:nvSpPr>
          <p:spPr bwMode="auto">
            <a:xfrm>
              <a:off x="10074275" y="3127376"/>
              <a:ext cx="3175" cy="7938"/>
            </a:xfrm>
            <a:custGeom>
              <a:avLst/>
              <a:gdLst>
                <a:gd name="T0" fmla="*/ 0 w 2"/>
                <a:gd name="T1" fmla="*/ 5 h 5"/>
                <a:gd name="T2" fmla="*/ 0 w 2"/>
                <a:gd name="T3" fmla="*/ 5 h 5"/>
                <a:gd name="T4" fmla="*/ 2 w 2"/>
                <a:gd name="T5" fmla="*/ 0 h 5"/>
                <a:gd name="T6" fmla="*/ 0 w 2"/>
                <a:gd name="T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5">
                  <a:moveTo>
                    <a:pt x="0" y="5"/>
                  </a:moveTo>
                  <a:lnTo>
                    <a:pt x="0" y="5"/>
                  </a:lnTo>
                  <a:lnTo>
                    <a:pt x="2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870756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E37B503-94EB-46A7-BCAB-22DA8AB80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E2FAA-7943-468F-91DC-5C4431723F24}" type="datetimeFigureOut">
              <a:rPr lang="zh-CN" altLang="en-US" smtClean="0"/>
              <a:t>2021/1/8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365C61F-C9EF-4EA2-BB01-916D9F005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BC64597-F2E1-40CE-AF1C-F55A423D6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8ED26-F0F3-4DF3-9B41-1A9EDBF2D3FA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53B45A1E-795E-431C-B300-06D65425AB86}"/>
              </a:ext>
            </a:extLst>
          </p:cNvPr>
          <p:cNvGrpSpPr/>
          <p:nvPr userDrawn="1"/>
        </p:nvGrpSpPr>
        <p:grpSpPr>
          <a:xfrm flipV="1">
            <a:off x="370670" y="0"/>
            <a:ext cx="935059" cy="1330158"/>
            <a:chOff x="8412163" y="1649413"/>
            <a:chExt cx="1909762" cy="2865439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754033F8-E8F2-49C4-A865-80984485877E}"/>
                </a:ext>
              </a:extLst>
            </p:cNvPr>
            <p:cNvSpPr>
              <a:spLocks/>
            </p:cNvSpPr>
            <p:nvPr/>
          </p:nvSpPr>
          <p:spPr bwMode="auto">
            <a:xfrm>
              <a:off x="9121775" y="3165476"/>
              <a:ext cx="7937" cy="15875"/>
            </a:xfrm>
            <a:custGeom>
              <a:avLst/>
              <a:gdLst>
                <a:gd name="T0" fmla="*/ 1 w 2"/>
                <a:gd name="T1" fmla="*/ 1 h 4"/>
                <a:gd name="T2" fmla="*/ 1 w 2"/>
                <a:gd name="T3" fmla="*/ 3 h 4"/>
                <a:gd name="T4" fmla="*/ 1 w 2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4">
                  <a:moveTo>
                    <a:pt x="1" y="1"/>
                  </a:moveTo>
                  <a:cubicBezTo>
                    <a:pt x="1" y="4"/>
                    <a:pt x="2" y="0"/>
                    <a:pt x="1" y="3"/>
                  </a:cubicBezTo>
                  <a:cubicBezTo>
                    <a:pt x="1" y="3"/>
                    <a:pt x="0" y="2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A915B744-FBF4-447B-AC8B-578DA701C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6350" y="2154238"/>
              <a:ext cx="922337" cy="1030288"/>
            </a:xfrm>
            <a:custGeom>
              <a:avLst/>
              <a:gdLst>
                <a:gd name="T0" fmla="*/ 183 w 245"/>
                <a:gd name="T1" fmla="*/ 210 h 274"/>
                <a:gd name="T2" fmla="*/ 197 w 245"/>
                <a:gd name="T3" fmla="*/ 195 h 274"/>
                <a:gd name="T4" fmla="*/ 217 w 245"/>
                <a:gd name="T5" fmla="*/ 160 h 274"/>
                <a:gd name="T6" fmla="*/ 222 w 245"/>
                <a:gd name="T7" fmla="*/ 147 h 274"/>
                <a:gd name="T8" fmla="*/ 227 w 245"/>
                <a:gd name="T9" fmla="*/ 104 h 274"/>
                <a:gd name="T10" fmla="*/ 224 w 245"/>
                <a:gd name="T11" fmla="*/ 91 h 274"/>
                <a:gd name="T12" fmla="*/ 214 w 245"/>
                <a:gd name="T13" fmla="*/ 69 h 274"/>
                <a:gd name="T14" fmla="*/ 204 w 245"/>
                <a:gd name="T15" fmla="*/ 51 h 274"/>
                <a:gd name="T16" fmla="*/ 197 w 245"/>
                <a:gd name="T17" fmla="*/ 42 h 274"/>
                <a:gd name="T18" fmla="*/ 188 w 245"/>
                <a:gd name="T19" fmla="*/ 37 h 274"/>
                <a:gd name="T20" fmla="*/ 168 w 245"/>
                <a:gd name="T21" fmla="*/ 26 h 274"/>
                <a:gd name="T22" fmla="*/ 156 w 245"/>
                <a:gd name="T23" fmla="*/ 22 h 274"/>
                <a:gd name="T24" fmla="*/ 142 w 245"/>
                <a:gd name="T25" fmla="*/ 20 h 274"/>
                <a:gd name="T26" fmla="*/ 125 w 245"/>
                <a:gd name="T27" fmla="*/ 16 h 274"/>
                <a:gd name="T28" fmla="*/ 106 w 245"/>
                <a:gd name="T29" fmla="*/ 17 h 274"/>
                <a:gd name="T30" fmla="*/ 83 w 245"/>
                <a:gd name="T31" fmla="*/ 21 h 274"/>
                <a:gd name="T32" fmla="*/ 75 w 245"/>
                <a:gd name="T33" fmla="*/ 26 h 274"/>
                <a:gd name="T34" fmla="*/ 66 w 245"/>
                <a:gd name="T35" fmla="*/ 29 h 274"/>
                <a:gd name="T36" fmla="*/ 60 w 245"/>
                <a:gd name="T37" fmla="*/ 35 h 274"/>
                <a:gd name="T38" fmla="*/ 57 w 245"/>
                <a:gd name="T39" fmla="*/ 38 h 274"/>
                <a:gd name="T40" fmla="*/ 50 w 245"/>
                <a:gd name="T41" fmla="*/ 46 h 274"/>
                <a:gd name="T42" fmla="*/ 31 w 245"/>
                <a:gd name="T43" fmla="*/ 72 h 274"/>
                <a:gd name="T44" fmla="*/ 26 w 245"/>
                <a:gd name="T45" fmla="*/ 84 h 274"/>
                <a:gd name="T46" fmla="*/ 22 w 245"/>
                <a:gd name="T47" fmla="*/ 94 h 274"/>
                <a:gd name="T48" fmla="*/ 18 w 245"/>
                <a:gd name="T49" fmla="*/ 120 h 274"/>
                <a:gd name="T50" fmla="*/ 14 w 245"/>
                <a:gd name="T51" fmla="*/ 126 h 274"/>
                <a:gd name="T52" fmla="*/ 19 w 245"/>
                <a:gd name="T53" fmla="*/ 135 h 274"/>
                <a:gd name="T54" fmla="*/ 25 w 245"/>
                <a:gd name="T55" fmla="*/ 142 h 274"/>
                <a:gd name="T56" fmla="*/ 27 w 245"/>
                <a:gd name="T57" fmla="*/ 153 h 274"/>
                <a:gd name="T58" fmla="*/ 31 w 245"/>
                <a:gd name="T59" fmla="*/ 156 h 274"/>
                <a:gd name="T60" fmla="*/ 31 w 245"/>
                <a:gd name="T61" fmla="*/ 162 h 274"/>
                <a:gd name="T62" fmla="*/ 32 w 245"/>
                <a:gd name="T63" fmla="*/ 173 h 274"/>
                <a:gd name="T64" fmla="*/ 40 w 245"/>
                <a:gd name="T65" fmla="*/ 180 h 274"/>
                <a:gd name="T66" fmla="*/ 41 w 245"/>
                <a:gd name="T67" fmla="*/ 186 h 274"/>
                <a:gd name="T68" fmla="*/ 48 w 245"/>
                <a:gd name="T69" fmla="*/ 193 h 274"/>
                <a:gd name="T70" fmla="*/ 53 w 245"/>
                <a:gd name="T71" fmla="*/ 202 h 274"/>
                <a:gd name="T72" fmla="*/ 46 w 245"/>
                <a:gd name="T73" fmla="*/ 200 h 274"/>
                <a:gd name="T74" fmla="*/ 57 w 245"/>
                <a:gd name="T75" fmla="*/ 214 h 274"/>
                <a:gd name="T76" fmla="*/ 61 w 245"/>
                <a:gd name="T77" fmla="*/ 241 h 274"/>
                <a:gd name="T78" fmla="*/ 62 w 245"/>
                <a:gd name="T79" fmla="*/ 248 h 274"/>
                <a:gd name="T80" fmla="*/ 64 w 245"/>
                <a:gd name="T81" fmla="*/ 265 h 274"/>
                <a:gd name="T82" fmla="*/ 61 w 245"/>
                <a:gd name="T83" fmla="*/ 259 h 274"/>
                <a:gd name="T84" fmla="*/ 60 w 245"/>
                <a:gd name="T85" fmla="*/ 243 h 274"/>
                <a:gd name="T86" fmla="*/ 44 w 245"/>
                <a:gd name="T87" fmla="*/ 219 h 274"/>
                <a:gd name="T88" fmla="*/ 19 w 245"/>
                <a:gd name="T89" fmla="*/ 177 h 274"/>
                <a:gd name="T90" fmla="*/ 2 w 245"/>
                <a:gd name="T91" fmla="*/ 123 h 274"/>
                <a:gd name="T92" fmla="*/ 10 w 245"/>
                <a:gd name="T93" fmla="*/ 78 h 274"/>
                <a:gd name="T94" fmla="*/ 25 w 245"/>
                <a:gd name="T95" fmla="*/ 48 h 274"/>
                <a:gd name="T96" fmla="*/ 82 w 245"/>
                <a:gd name="T97" fmla="*/ 6 h 274"/>
                <a:gd name="T98" fmla="*/ 120 w 245"/>
                <a:gd name="T99" fmla="*/ 2 h 274"/>
                <a:gd name="T100" fmla="*/ 166 w 245"/>
                <a:gd name="T101" fmla="*/ 13 h 274"/>
                <a:gd name="T102" fmla="*/ 239 w 245"/>
                <a:gd name="T103" fmla="*/ 141 h 274"/>
                <a:gd name="T104" fmla="*/ 221 w 245"/>
                <a:gd name="T105" fmla="*/ 181 h 274"/>
                <a:gd name="T106" fmla="*/ 148 w 245"/>
                <a:gd name="T107" fmla="*/ 266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45" h="274">
                  <a:moveTo>
                    <a:pt x="148" y="266"/>
                  </a:moveTo>
                  <a:cubicBezTo>
                    <a:pt x="144" y="256"/>
                    <a:pt x="154" y="248"/>
                    <a:pt x="155" y="239"/>
                  </a:cubicBezTo>
                  <a:cubicBezTo>
                    <a:pt x="156" y="238"/>
                    <a:pt x="157" y="241"/>
                    <a:pt x="158" y="239"/>
                  </a:cubicBezTo>
                  <a:cubicBezTo>
                    <a:pt x="160" y="229"/>
                    <a:pt x="170" y="220"/>
                    <a:pt x="180" y="214"/>
                  </a:cubicBezTo>
                  <a:cubicBezTo>
                    <a:pt x="180" y="215"/>
                    <a:pt x="180" y="215"/>
                    <a:pt x="180" y="215"/>
                  </a:cubicBezTo>
                  <a:cubicBezTo>
                    <a:pt x="182" y="214"/>
                    <a:pt x="182" y="211"/>
                    <a:pt x="183" y="210"/>
                  </a:cubicBezTo>
                  <a:cubicBezTo>
                    <a:pt x="184" y="210"/>
                    <a:pt x="183" y="211"/>
                    <a:pt x="184" y="211"/>
                  </a:cubicBezTo>
                  <a:cubicBezTo>
                    <a:pt x="183" y="209"/>
                    <a:pt x="186" y="207"/>
                    <a:pt x="186" y="206"/>
                  </a:cubicBezTo>
                  <a:cubicBezTo>
                    <a:pt x="187" y="206"/>
                    <a:pt x="188" y="207"/>
                    <a:pt x="189" y="206"/>
                  </a:cubicBezTo>
                  <a:cubicBezTo>
                    <a:pt x="189" y="204"/>
                    <a:pt x="189" y="204"/>
                    <a:pt x="189" y="204"/>
                  </a:cubicBezTo>
                  <a:cubicBezTo>
                    <a:pt x="188" y="199"/>
                    <a:pt x="195" y="199"/>
                    <a:pt x="196" y="194"/>
                  </a:cubicBezTo>
                  <a:cubicBezTo>
                    <a:pt x="197" y="194"/>
                    <a:pt x="196" y="195"/>
                    <a:pt x="197" y="195"/>
                  </a:cubicBezTo>
                  <a:cubicBezTo>
                    <a:pt x="200" y="188"/>
                    <a:pt x="207" y="181"/>
                    <a:pt x="210" y="174"/>
                  </a:cubicBezTo>
                  <a:cubicBezTo>
                    <a:pt x="211" y="174"/>
                    <a:pt x="211" y="175"/>
                    <a:pt x="212" y="175"/>
                  </a:cubicBezTo>
                  <a:cubicBezTo>
                    <a:pt x="211" y="174"/>
                    <a:pt x="212" y="171"/>
                    <a:pt x="213" y="169"/>
                  </a:cubicBezTo>
                  <a:cubicBezTo>
                    <a:pt x="215" y="169"/>
                    <a:pt x="214" y="165"/>
                    <a:pt x="216" y="164"/>
                  </a:cubicBezTo>
                  <a:cubicBezTo>
                    <a:pt x="216" y="164"/>
                    <a:pt x="216" y="164"/>
                    <a:pt x="216" y="164"/>
                  </a:cubicBezTo>
                  <a:cubicBezTo>
                    <a:pt x="215" y="162"/>
                    <a:pt x="219" y="162"/>
                    <a:pt x="217" y="160"/>
                  </a:cubicBezTo>
                  <a:cubicBezTo>
                    <a:pt x="219" y="159"/>
                    <a:pt x="219" y="159"/>
                    <a:pt x="219" y="159"/>
                  </a:cubicBezTo>
                  <a:cubicBezTo>
                    <a:pt x="217" y="158"/>
                    <a:pt x="221" y="157"/>
                    <a:pt x="221" y="155"/>
                  </a:cubicBezTo>
                  <a:cubicBezTo>
                    <a:pt x="220" y="155"/>
                    <a:pt x="220" y="155"/>
                    <a:pt x="220" y="155"/>
                  </a:cubicBezTo>
                  <a:cubicBezTo>
                    <a:pt x="220" y="154"/>
                    <a:pt x="222" y="153"/>
                    <a:pt x="222" y="152"/>
                  </a:cubicBezTo>
                  <a:cubicBezTo>
                    <a:pt x="222" y="152"/>
                    <a:pt x="222" y="152"/>
                    <a:pt x="222" y="152"/>
                  </a:cubicBezTo>
                  <a:cubicBezTo>
                    <a:pt x="223" y="149"/>
                    <a:pt x="224" y="147"/>
                    <a:pt x="222" y="147"/>
                  </a:cubicBezTo>
                  <a:cubicBezTo>
                    <a:pt x="224" y="146"/>
                    <a:pt x="222" y="150"/>
                    <a:pt x="225" y="149"/>
                  </a:cubicBezTo>
                  <a:cubicBezTo>
                    <a:pt x="226" y="138"/>
                    <a:pt x="228" y="128"/>
                    <a:pt x="228" y="117"/>
                  </a:cubicBezTo>
                  <a:cubicBezTo>
                    <a:pt x="229" y="116"/>
                    <a:pt x="229" y="115"/>
                    <a:pt x="230" y="115"/>
                  </a:cubicBezTo>
                  <a:cubicBezTo>
                    <a:pt x="229" y="114"/>
                    <a:pt x="229" y="111"/>
                    <a:pt x="228" y="110"/>
                  </a:cubicBezTo>
                  <a:cubicBezTo>
                    <a:pt x="228" y="110"/>
                    <a:pt x="229" y="109"/>
                    <a:pt x="229" y="109"/>
                  </a:cubicBezTo>
                  <a:cubicBezTo>
                    <a:pt x="229" y="106"/>
                    <a:pt x="226" y="107"/>
                    <a:pt x="227" y="104"/>
                  </a:cubicBezTo>
                  <a:cubicBezTo>
                    <a:pt x="228" y="105"/>
                    <a:pt x="228" y="105"/>
                    <a:pt x="229" y="105"/>
                  </a:cubicBezTo>
                  <a:cubicBezTo>
                    <a:pt x="227" y="103"/>
                    <a:pt x="227" y="101"/>
                    <a:pt x="226" y="99"/>
                  </a:cubicBezTo>
                  <a:cubicBezTo>
                    <a:pt x="226" y="99"/>
                    <a:pt x="227" y="100"/>
                    <a:pt x="227" y="100"/>
                  </a:cubicBezTo>
                  <a:cubicBezTo>
                    <a:pt x="225" y="98"/>
                    <a:pt x="227" y="95"/>
                    <a:pt x="225" y="93"/>
                  </a:cubicBezTo>
                  <a:cubicBezTo>
                    <a:pt x="227" y="94"/>
                    <a:pt x="227" y="94"/>
                    <a:pt x="227" y="94"/>
                  </a:cubicBezTo>
                  <a:cubicBezTo>
                    <a:pt x="227" y="90"/>
                    <a:pt x="224" y="93"/>
                    <a:pt x="224" y="91"/>
                  </a:cubicBezTo>
                  <a:cubicBezTo>
                    <a:pt x="225" y="91"/>
                    <a:pt x="225" y="91"/>
                    <a:pt x="226" y="91"/>
                  </a:cubicBezTo>
                  <a:cubicBezTo>
                    <a:pt x="223" y="89"/>
                    <a:pt x="222" y="84"/>
                    <a:pt x="221" y="82"/>
                  </a:cubicBezTo>
                  <a:cubicBezTo>
                    <a:pt x="221" y="82"/>
                    <a:pt x="221" y="82"/>
                    <a:pt x="221" y="82"/>
                  </a:cubicBezTo>
                  <a:cubicBezTo>
                    <a:pt x="220" y="79"/>
                    <a:pt x="220" y="76"/>
                    <a:pt x="218" y="74"/>
                  </a:cubicBezTo>
                  <a:cubicBezTo>
                    <a:pt x="218" y="72"/>
                    <a:pt x="220" y="73"/>
                    <a:pt x="219" y="70"/>
                  </a:cubicBezTo>
                  <a:cubicBezTo>
                    <a:pt x="217" y="71"/>
                    <a:pt x="215" y="66"/>
                    <a:pt x="214" y="69"/>
                  </a:cubicBezTo>
                  <a:cubicBezTo>
                    <a:pt x="213" y="66"/>
                    <a:pt x="212" y="62"/>
                    <a:pt x="210" y="61"/>
                  </a:cubicBezTo>
                  <a:cubicBezTo>
                    <a:pt x="212" y="62"/>
                    <a:pt x="212" y="59"/>
                    <a:pt x="213" y="60"/>
                  </a:cubicBezTo>
                  <a:cubicBezTo>
                    <a:pt x="214" y="58"/>
                    <a:pt x="214" y="58"/>
                    <a:pt x="214" y="58"/>
                  </a:cubicBezTo>
                  <a:cubicBezTo>
                    <a:pt x="215" y="58"/>
                    <a:pt x="214" y="60"/>
                    <a:pt x="215" y="59"/>
                  </a:cubicBezTo>
                  <a:cubicBezTo>
                    <a:pt x="214" y="58"/>
                    <a:pt x="212" y="55"/>
                    <a:pt x="212" y="55"/>
                  </a:cubicBezTo>
                  <a:cubicBezTo>
                    <a:pt x="209" y="54"/>
                    <a:pt x="206" y="54"/>
                    <a:pt x="204" y="51"/>
                  </a:cubicBezTo>
                  <a:cubicBezTo>
                    <a:pt x="205" y="52"/>
                    <a:pt x="205" y="49"/>
                    <a:pt x="206" y="50"/>
                  </a:cubicBezTo>
                  <a:cubicBezTo>
                    <a:pt x="200" y="49"/>
                    <a:pt x="200" y="49"/>
                    <a:pt x="200" y="49"/>
                  </a:cubicBezTo>
                  <a:cubicBezTo>
                    <a:pt x="199" y="48"/>
                    <a:pt x="201" y="47"/>
                    <a:pt x="200" y="47"/>
                  </a:cubicBezTo>
                  <a:cubicBezTo>
                    <a:pt x="199" y="47"/>
                    <a:pt x="199" y="47"/>
                    <a:pt x="198" y="47"/>
                  </a:cubicBezTo>
                  <a:cubicBezTo>
                    <a:pt x="198" y="46"/>
                    <a:pt x="195" y="44"/>
                    <a:pt x="196" y="42"/>
                  </a:cubicBezTo>
                  <a:cubicBezTo>
                    <a:pt x="196" y="41"/>
                    <a:pt x="197" y="43"/>
                    <a:pt x="197" y="42"/>
                  </a:cubicBezTo>
                  <a:cubicBezTo>
                    <a:pt x="196" y="40"/>
                    <a:pt x="195" y="41"/>
                    <a:pt x="194" y="39"/>
                  </a:cubicBezTo>
                  <a:cubicBezTo>
                    <a:pt x="194" y="39"/>
                    <a:pt x="194" y="39"/>
                    <a:pt x="194" y="39"/>
                  </a:cubicBezTo>
                  <a:cubicBezTo>
                    <a:pt x="193" y="38"/>
                    <a:pt x="190" y="37"/>
                    <a:pt x="190" y="39"/>
                  </a:cubicBezTo>
                  <a:cubicBezTo>
                    <a:pt x="191" y="40"/>
                    <a:pt x="191" y="38"/>
                    <a:pt x="192" y="39"/>
                  </a:cubicBezTo>
                  <a:cubicBezTo>
                    <a:pt x="190" y="40"/>
                    <a:pt x="188" y="38"/>
                    <a:pt x="187" y="37"/>
                  </a:cubicBezTo>
                  <a:cubicBezTo>
                    <a:pt x="188" y="37"/>
                    <a:pt x="188" y="37"/>
                    <a:pt x="188" y="37"/>
                  </a:cubicBezTo>
                  <a:cubicBezTo>
                    <a:pt x="186" y="36"/>
                    <a:pt x="183" y="35"/>
                    <a:pt x="180" y="34"/>
                  </a:cubicBezTo>
                  <a:cubicBezTo>
                    <a:pt x="179" y="35"/>
                    <a:pt x="182" y="33"/>
                    <a:pt x="182" y="34"/>
                  </a:cubicBezTo>
                  <a:cubicBezTo>
                    <a:pt x="180" y="31"/>
                    <a:pt x="175" y="31"/>
                    <a:pt x="173" y="28"/>
                  </a:cubicBezTo>
                  <a:cubicBezTo>
                    <a:pt x="173" y="28"/>
                    <a:pt x="172" y="30"/>
                    <a:pt x="173" y="29"/>
                  </a:cubicBezTo>
                  <a:cubicBezTo>
                    <a:pt x="171" y="28"/>
                    <a:pt x="172" y="27"/>
                    <a:pt x="170" y="27"/>
                  </a:cubicBezTo>
                  <a:cubicBezTo>
                    <a:pt x="171" y="26"/>
                    <a:pt x="169" y="27"/>
                    <a:pt x="168" y="26"/>
                  </a:cubicBezTo>
                  <a:cubicBezTo>
                    <a:pt x="167" y="27"/>
                    <a:pt x="168" y="26"/>
                    <a:pt x="169" y="26"/>
                  </a:cubicBezTo>
                  <a:cubicBezTo>
                    <a:pt x="167" y="26"/>
                    <a:pt x="160" y="24"/>
                    <a:pt x="157" y="22"/>
                  </a:cubicBezTo>
                  <a:cubicBezTo>
                    <a:pt x="157" y="23"/>
                    <a:pt x="154" y="24"/>
                    <a:pt x="153" y="23"/>
                  </a:cubicBezTo>
                  <a:cubicBezTo>
                    <a:pt x="154" y="22"/>
                    <a:pt x="154" y="22"/>
                    <a:pt x="154" y="22"/>
                  </a:cubicBezTo>
                  <a:cubicBezTo>
                    <a:pt x="153" y="21"/>
                    <a:pt x="151" y="22"/>
                    <a:pt x="151" y="20"/>
                  </a:cubicBezTo>
                  <a:cubicBezTo>
                    <a:pt x="149" y="21"/>
                    <a:pt x="159" y="21"/>
                    <a:pt x="156" y="22"/>
                  </a:cubicBezTo>
                  <a:cubicBezTo>
                    <a:pt x="156" y="20"/>
                    <a:pt x="152" y="23"/>
                    <a:pt x="153" y="21"/>
                  </a:cubicBezTo>
                  <a:cubicBezTo>
                    <a:pt x="151" y="21"/>
                    <a:pt x="149" y="22"/>
                    <a:pt x="148" y="20"/>
                  </a:cubicBezTo>
                  <a:cubicBezTo>
                    <a:pt x="148" y="20"/>
                    <a:pt x="150" y="18"/>
                    <a:pt x="148" y="18"/>
                  </a:cubicBezTo>
                  <a:cubicBezTo>
                    <a:pt x="146" y="18"/>
                    <a:pt x="147" y="18"/>
                    <a:pt x="145" y="18"/>
                  </a:cubicBezTo>
                  <a:cubicBezTo>
                    <a:pt x="144" y="19"/>
                    <a:pt x="144" y="19"/>
                    <a:pt x="144" y="19"/>
                  </a:cubicBezTo>
                  <a:cubicBezTo>
                    <a:pt x="143" y="20"/>
                    <a:pt x="142" y="18"/>
                    <a:pt x="142" y="20"/>
                  </a:cubicBezTo>
                  <a:cubicBezTo>
                    <a:pt x="142" y="19"/>
                    <a:pt x="138" y="20"/>
                    <a:pt x="139" y="18"/>
                  </a:cubicBezTo>
                  <a:cubicBezTo>
                    <a:pt x="140" y="16"/>
                    <a:pt x="140" y="16"/>
                    <a:pt x="140" y="16"/>
                  </a:cubicBezTo>
                  <a:cubicBezTo>
                    <a:pt x="139" y="16"/>
                    <a:pt x="138" y="18"/>
                    <a:pt x="137" y="18"/>
                  </a:cubicBezTo>
                  <a:cubicBezTo>
                    <a:pt x="136" y="17"/>
                    <a:pt x="136" y="17"/>
                    <a:pt x="136" y="17"/>
                  </a:cubicBezTo>
                  <a:cubicBezTo>
                    <a:pt x="136" y="20"/>
                    <a:pt x="134" y="17"/>
                    <a:pt x="132" y="18"/>
                  </a:cubicBezTo>
                  <a:cubicBezTo>
                    <a:pt x="130" y="17"/>
                    <a:pt x="126" y="18"/>
                    <a:pt x="125" y="16"/>
                  </a:cubicBezTo>
                  <a:cubicBezTo>
                    <a:pt x="124" y="17"/>
                    <a:pt x="122" y="18"/>
                    <a:pt x="120" y="17"/>
                  </a:cubicBezTo>
                  <a:cubicBezTo>
                    <a:pt x="120" y="17"/>
                    <a:pt x="121" y="17"/>
                    <a:pt x="121" y="16"/>
                  </a:cubicBezTo>
                  <a:cubicBezTo>
                    <a:pt x="120" y="15"/>
                    <a:pt x="119" y="16"/>
                    <a:pt x="118" y="16"/>
                  </a:cubicBezTo>
                  <a:cubicBezTo>
                    <a:pt x="119" y="16"/>
                    <a:pt x="116" y="15"/>
                    <a:pt x="114" y="14"/>
                  </a:cubicBezTo>
                  <a:cubicBezTo>
                    <a:pt x="113" y="15"/>
                    <a:pt x="113" y="16"/>
                    <a:pt x="113" y="17"/>
                  </a:cubicBezTo>
                  <a:cubicBezTo>
                    <a:pt x="111" y="15"/>
                    <a:pt x="108" y="19"/>
                    <a:pt x="106" y="17"/>
                  </a:cubicBezTo>
                  <a:cubicBezTo>
                    <a:pt x="107" y="16"/>
                    <a:pt x="109" y="15"/>
                    <a:pt x="107" y="15"/>
                  </a:cubicBezTo>
                  <a:cubicBezTo>
                    <a:pt x="105" y="12"/>
                    <a:pt x="104" y="17"/>
                    <a:pt x="101" y="16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1" y="17"/>
                    <a:pt x="99" y="20"/>
                    <a:pt x="99" y="18"/>
                  </a:cubicBezTo>
                  <a:cubicBezTo>
                    <a:pt x="98" y="19"/>
                    <a:pt x="96" y="18"/>
                    <a:pt x="96" y="20"/>
                  </a:cubicBezTo>
                  <a:cubicBezTo>
                    <a:pt x="92" y="19"/>
                    <a:pt x="87" y="24"/>
                    <a:pt x="83" y="21"/>
                  </a:cubicBezTo>
                  <a:cubicBezTo>
                    <a:pt x="83" y="21"/>
                    <a:pt x="81" y="22"/>
                    <a:pt x="82" y="22"/>
                  </a:cubicBezTo>
                  <a:cubicBezTo>
                    <a:pt x="84" y="23"/>
                    <a:pt x="83" y="21"/>
                    <a:pt x="84" y="22"/>
                  </a:cubicBezTo>
                  <a:cubicBezTo>
                    <a:pt x="83" y="22"/>
                    <a:pt x="83" y="23"/>
                    <a:pt x="83" y="23"/>
                  </a:cubicBezTo>
                  <a:cubicBezTo>
                    <a:pt x="82" y="23"/>
                    <a:pt x="81" y="23"/>
                    <a:pt x="82" y="21"/>
                  </a:cubicBezTo>
                  <a:cubicBezTo>
                    <a:pt x="78" y="21"/>
                    <a:pt x="80" y="26"/>
                    <a:pt x="77" y="27"/>
                  </a:cubicBezTo>
                  <a:cubicBezTo>
                    <a:pt x="76" y="26"/>
                    <a:pt x="76" y="26"/>
                    <a:pt x="75" y="26"/>
                  </a:cubicBezTo>
                  <a:cubicBezTo>
                    <a:pt x="74" y="28"/>
                    <a:pt x="74" y="28"/>
                    <a:pt x="74" y="28"/>
                  </a:cubicBezTo>
                  <a:cubicBezTo>
                    <a:pt x="72" y="29"/>
                    <a:pt x="72" y="27"/>
                    <a:pt x="71" y="26"/>
                  </a:cubicBezTo>
                  <a:cubicBezTo>
                    <a:pt x="70" y="27"/>
                    <a:pt x="69" y="27"/>
                    <a:pt x="69" y="29"/>
                  </a:cubicBezTo>
                  <a:cubicBezTo>
                    <a:pt x="66" y="28"/>
                    <a:pt x="66" y="28"/>
                    <a:pt x="66" y="28"/>
                  </a:cubicBezTo>
                  <a:cubicBezTo>
                    <a:pt x="68" y="29"/>
                    <a:pt x="66" y="29"/>
                    <a:pt x="66" y="30"/>
                  </a:cubicBezTo>
                  <a:cubicBezTo>
                    <a:pt x="66" y="29"/>
                    <a:pt x="66" y="29"/>
                    <a:pt x="66" y="29"/>
                  </a:cubicBezTo>
                  <a:cubicBezTo>
                    <a:pt x="65" y="29"/>
                    <a:pt x="64" y="30"/>
                    <a:pt x="64" y="31"/>
                  </a:cubicBezTo>
                  <a:cubicBezTo>
                    <a:pt x="65" y="31"/>
                    <a:pt x="66" y="31"/>
                    <a:pt x="67" y="31"/>
                  </a:cubicBezTo>
                  <a:cubicBezTo>
                    <a:pt x="67" y="32"/>
                    <a:pt x="66" y="32"/>
                    <a:pt x="65" y="33"/>
                  </a:cubicBezTo>
                  <a:cubicBezTo>
                    <a:pt x="65" y="32"/>
                    <a:pt x="63" y="33"/>
                    <a:pt x="62" y="34"/>
                  </a:cubicBezTo>
                  <a:cubicBezTo>
                    <a:pt x="61" y="34"/>
                    <a:pt x="62" y="36"/>
                    <a:pt x="62" y="36"/>
                  </a:cubicBezTo>
                  <a:cubicBezTo>
                    <a:pt x="61" y="35"/>
                    <a:pt x="60" y="37"/>
                    <a:pt x="60" y="35"/>
                  </a:cubicBezTo>
                  <a:cubicBezTo>
                    <a:pt x="60" y="35"/>
                    <a:pt x="61" y="36"/>
                    <a:pt x="61" y="35"/>
                  </a:cubicBezTo>
                  <a:cubicBezTo>
                    <a:pt x="60" y="35"/>
                    <a:pt x="60" y="33"/>
                    <a:pt x="59" y="35"/>
                  </a:cubicBezTo>
                  <a:cubicBezTo>
                    <a:pt x="58" y="37"/>
                    <a:pt x="61" y="37"/>
                    <a:pt x="59" y="38"/>
                  </a:cubicBezTo>
                  <a:cubicBezTo>
                    <a:pt x="59" y="37"/>
                    <a:pt x="59" y="37"/>
                    <a:pt x="59" y="36"/>
                  </a:cubicBezTo>
                  <a:cubicBezTo>
                    <a:pt x="57" y="37"/>
                    <a:pt x="57" y="37"/>
                    <a:pt x="57" y="37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9"/>
                    <a:pt x="55" y="40"/>
                    <a:pt x="55" y="42"/>
                  </a:cubicBezTo>
                  <a:cubicBezTo>
                    <a:pt x="55" y="43"/>
                    <a:pt x="53" y="43"/>
                    <a:pt x="52" y="43"/>
                  </a:cubicBezTo>
                  <a:cubicBezTo>
                    <a:pt x="52" y="43"/>
                    <a:pt x="52" y="43"/>
                    <a:pt x="52" y="43"/>
                  </a:cubicBezTo>
                  <a:cubicBezTo>
                    <a:pt x="51" y="43"/>
                    <a:pt x="50" y="45"/>
                    <a:pt x="50" y="46"/>
                  </a:cubicBezTo>
                  <a:cubicBezTo>
                    <a:pt x="50" y="46"/>
                    <a:pt x="50" y="46"/>
                    <a:pt x="50" y="46"/>
                  </a:cubicBezTo>
                  <a:cubicBezTo>
                    <a:pt x="49" y="46"/>
                    <a:pt x="48" y="48"/>
                    <a:pt x="48" y="49"/>
                  </a:cubicBezTo>
                  <a:cubicBezTo>
                    <a:pt x="46" y="50"/>
                    <a:pt x="44" y="46"/>
                    <a:pt x="44" y="49"/>
                  </a:cubicBezTo>
                  <a:cubicBezTo>
                    <a:pt x="43" y="50"/>
                    <a:pt x="44" y="52"/>
                    <a:pt x="45" y="52"/>
                  </a:cubicBezTo>
                  <a:cubicBezTo>
                    <a:pt x="42" y="54"/>
                    <a:pt x="42" y="58"/>
                    <a:pt x="39" y="59"/>
                  </a:cubicBezTo>
                  <a:cubicBezTo>
                    <a:pt x="39" y="60"/>
                    <a:pt x="39" y="60"/>
                    <a:pt x="39" y="61"/>
                  </a:cubicBezTo>
                  <a:cubicBezTo>
                    <a:pt x="35" y="64"/>
                    <a:pt x="35" y="70"/>
                    <a:pt x="31" y="72"/>
                  </a:cubicBezTo>
                  <a:cubicBezTo>
                    <a:pt x="31" y="71"/>
                    <a:pt x="30" y="71"/>
                    <a:pt x="29" y="71"/>
                  </a:cubicBezTo>
                  <a:cubicBezTo>
                    <a:pt x="30" y="73"/>
                    <a:pt x="27" y="72"/>
                    <a:pt x="29" y="73"/>
                  </a:cubicBezTo>
                  <a:cubicBezTo>
                    <a:pt x="30" y="73"/>
                    <a:pt x="31" y="74"/>
                    <a:pt x="32" y="73"/>
                  </a:cubicBezTo>
                  <a:cubicBezTo>
                    <a:pt x="31" y="75"/>
                    <a:pt x="29" y="79"/>
                    <a:pt x="28" y="80"/>
                  </a:cubicBezTo>
                  <a:cubicBezTo>
                    <a:pt x="28" y="80"/>
                    <a:pt x="29" y="81"/>
                    <a:pt x="29" y="81"/>
                  </a:cubicBezTo>
                  <a:cubicBezTo>
                    <a:pt x="27" y="80"/>
                    <a:pt x="26" y="82"/>
                    <a:pt x="26" y="84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25" y="85"/>
                    <a:pt x="25" y="85"/>
                    <a:pt x="25" y="85"/>
                  </a:cubicBezTo>
                  <a:cubicBezTo>
                    <a:pt x="25" y="86"/>
                    <a:pt x="27" y="86"/>
                    <a:pt x="26" y="87"/>
                  </a:cubicBezTo>
                  <a:cubicBezTo>
                    <a:pt x="25" y="87"/>
                    <a:pt x="25" y="87"/>
                    <a:pt x="25" y="87"/>
                  </a:cubicBezTo>
                  <a:cubicBezTo>
                    <a:pt x="25" y="89"/>
                    <a:pt x="26" y="92"/>
                    <a:pt x="24" y="93"/>
                  </a:cubicBezTo>
                  <a:cubicBezTo>
                    <a:pt x="22" y="94"/>
                    <a:pt x="22" y="94"/>
                    <a:pt x="22" y="94"/>
                  </a:cubicBezTo>
                  <a:cubicBezTo>
                    <a:pt x="22" y="95"/>
                    <a:pt x="23" y="96"/>
                    <a:pt x="24" y="95"/>
                  </a:cubicBezTo>
                  <a:cubicBezTo>
                    <a:pt x="22" y="98"/>
                    <a:pt x="22" y="100"/>
                    <a:pt x="20" y="100"/>
                  </a:cubicBezTo>
                  <a:cubicBezTo>
                    <a:pt x="22" y="106"/>
                    <a:pt x="21" y="113"/>
                    <a:pt x="21" y="119"/>
                  </a:cubicBezTo>
                  <a:cubicBezTo>
                    <a:pt x="20" y="118"/>
                    <a:pt x="20" y="118"/>
                    <a:pt x="20" y="118"/>
                  </a:cubicBezTo>
                  <a:cubicBezTo>
                    <a:pt x="19" y="120"/>
                    <a:pt x="21" y="119"/>
                    <a:pt x="21" y="120"/>
                  </a:cubicBezTo>
                  <a:cubicBezTo>
                    <a:pt x="20" y="120"/>
                    <a:pt x="19" y="121"/>
                    <a:pt x="18" y="120"/>
                  </a:cubicBezTo>
                  <a:cubicBezTo>
                    <a:pt x="17" y="122"/>
                    <a:pt x="20" y="123"/>
                    <a:pt x="20" y="124"/>
                  </a:cubicBezTo>
                  <a:cubicBezTo>
                    <a:pt x="21" y="125"/>
                    <a:pt x="19" y="123"/>
                    <a:pt x="21" y="124"/>
                  </a:cubicBezTo>
                  <a:cubicBezTo>
                    <a:pt x="21" y="124"/>
                    <a:pt x="20" y="127"/>
                    <a:pt x="22" y="127"/>
                  </a:cubicBezTo>
                  <a:cubicBezTo>
                    <a:pt x="21" y="127"/>
                    <a:pt x="20" y="127"/>
                    <a:pt x="19" y="127"/>
                  </a:cubicBezTo>
                  <a:cubicBezTo>
                    <a:pt x="20" y="128"/>
                    <a:pt x="20" y="128"/>
                    <a:pt x="20" y="128"/>
                  </a:cubicBezTo>
                  <a:cubicBezTo>
                    <a:pt x="18" y="130"/>
                    <a:pt x="16" y="125"/>
                    <a:pt x="14" y="126"/>
                  </a:cubicBezTo>
                  <a:cubicBezTo>
                    <a:pt x="14" y="128"/>
                    <a:pt x="14" y="128"/>
                    <a:pt x="14" y="128"/>
                  </a:cubicBezTo>
                  <a:cubicBezTo>
                    <a:pt x="12" y="129"/>
                    <a:pt x="12" y="124"/>
                    <a:pt x="11" y="128"/>
                  </a:cubicBezTo>
                  <a:cubicBezTo>
                    <a:pt x="12" y="129"/>
                    <a:pt x="15" y="130"/>
                    <a:pt x="16" y="129"/>
                  </a:cubicBezTo>
                  <a:cubicBezTo>
                    <a:pt x="16" y="132"/>
                    <a:pt x="20" y="130"/>
                    <a:pt x="20" y="133"/>
                  </a:cubicBezTo>
                  <a:cubicBezTo>
                    <a:pt x="19" y="134"/>
                    <a:pt x="19" y="131"/>
                    <a:pt x="18" y="131"/>
                  </a:cubicBezTo>
                  <a:cubicBezTo>
                    <a:pt x="17" y="133"/>
                    <a:pt x="19" y="134"/>
                    <a:pt x="19" y="135"/>
                  </a:cubicBezTo>
                  <a:cubicBezTo>
                    <a:pt x="19" y="134"/>
                    <a:pt x="21" y="135"/>
                    <a:pt x="22" y="136"/>
                  </a:cubicBezTo>
                  <a:cubicBezTo>
                    <a:pt x="21" y="137"/>
                    <a:pt x="20" y="135"/>
                    <a:pt x="20" y="137"/>
                  </a:cubicBezTo>
                  <a:cubicBezTo>
                    <a:pt x="21" y="137"/>
                    <a:pt x="22" y="139"/>
                    <a:pt x="23" y="137"/>
                  </a:cubicBezTo>
                  <a:cubicBezTo>
                    <a:pt x="25" y="138"/>
                    <a:pt x="23" y="140"/>
                    <a:pt x="24" y="140"/>
                  </a:cubicBezTo>
                  <a:cubicBezTo>
                    <a:pt x="23" y="141"/>
                    <a:pt x="20" y="139"/>
                    <a:pt x="20" y="141"/>
                  </a:cubicBezTo>
                  <a:cubicBezTo>
                    <a:pt x="21" y="141"/>
                    <a:pt x="23" y="144"/>
                    <a:pt x="25" y="142"/>
                  </a:cubicBezTo>
                  <a:cubicBezTo>
                    <a:pt x="25" y="143"/>
                    <a:pt x="23" y="143"/>
                    <a:pt x="22" y="143"/>
                  </a:cubicBezTo>
                  <a:cubicBezTo>
                    <a:pt x="22" y="145"/>
                    <a:pt x="26" y="145"/>
                    <a:pt x="23" y="146"/>
                  </a:cubicBezTo>
                  <a:cubicBezTo>
                    <a:pt x="25" y="146"/>
                    <a:pt x="25" y="146"/>
                    <a:pt x="25" y="146"/>
                  </a:cubicBezTo>
                  <a:cubicBezTo>
                    <a:pt x="25" y="147"/>
                    <a:pt x="24" y="148"/>
                    <a:pt x="24" y="149"/>
                  </a:cubicBezTo>
                  <a:cubicBezTo>
                    <a:pt x="24" y="150"/>
                    <a:pt x="27" y="151"/>
                    <a:pt x="25" y="152"/>
                  </a:cubicBezTo>
                  <a:cubicBezTo>
                    <a:pt x="25" y="152"/>
                    <a:pt x="26" y="155"/>
                    <a:pt x="27" y="153"/>
                  </a:cubicBezTo>
                  <a:cubicBezTo>
                    <a:pt x="27" y="151"/>
                    <a:pt x="25" y="152"/>
                    <a:pt x="27" y="150"/>
                  </a:cubicBezTo>
                  <a:cubicBezTo>
                    <a:pt x="26" y="152"/>
                    <a:pt x="28" y="153"/>
                    <a:pt x="29" y="153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9" y="154"/>
                    <a:pt x="29" y="156"/>
                    <a:pt x="30" y="156"/>
                  </a:cubicBezTo>
                  <a:cubicBezTo>
                    <a:pt x="30" y="155"/>
                    <a:pt x="29" y="156"/>
                    <a:pt x="29" y="156"/>
                  </a:cubicBezTo>
                  <a:cubicBezTo>
                    <a:pt x="31" y="156"/>
                    <a:pt x="31" y="156"/>
                    <a:pt x="31" y="156"/>
                  </a:cubicBezTo>
                  <a:cubicBezTo>
                    <a:pt x="32" y="158"/>
                    <a:pt x="29" y="158"/>
                    <a:pt x="30" y="160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29" y="159"/>
                    <a:pt x="28" y="160"/>
                    <a:pt x="29" y="161"/>
                  </a:cubicBezTo>
                  <a:cubicBezTo>
                    <a:pt x="30" y="161"/>
                    <a:pt x="32" y="161"/>
                    <a:pt x="33" y="161"/>
                  </a:cubicBezTo>
                  <a:cubicBezTo>
                    <a:pt x="34" y="162"/>
                    <a:pt x="32" y="162"/>
                    <a:pt x="34" y="163"/>
                  </a:cubicBezTo>
                  <a:cubicBezTo>
                    <a:pt x="31" y="162"/>
                    <a:pt x="31" y="162"/>
                    <a:pt x="31" y="162"/>
                  </a:cubicBezTo>
                  <a:cubicBezTo>
                    <a:pt x="31" y="162"/>
                    <a:pt x="30" y="164"/>
                    <a:pt x="31" y="166"/>
                  </a:cubicBezTo>
                  <a:cubicBezTo>
                    <a:pt x="32" y="167"/>
                    <a:pt x="34" y="167"/>
                    <a:pt x="34" y="165"/>
                  </a:cubicBezTo>
                  <a:cubicBezTo>
                    <a:pt x="34" y="166"/>
                    <a:pt x="34" y="168"/>
                    <a:pt x="33" y="168"/>
                  </a:cubicBezTo>
                  <a:cubicBezTo>
                    <a:pt x="34" y="169"/>
                    <a:pt x="34" y="167"/>
                    <a:pt x="36" y="168"/>
                  </a:cubicBezTo>
                  <a:cubicBezTo>
                    <a:pt x="35" y="169"/>
                    <a:pt x="35" y="172"/>
                    <a:pt x="35" y="173"/>
                  </a:cubicBezTo>
                  <a:cubicBezTo>
                    <a:pt x="32" y="173"/>
                    <a:pt x="32" y="173"/>
                    <a:pt x="32" y="173"/>
                  </a:cubicBezTo>
                  <a:cubicBezTo>
                    <a:pt x="32" y="174"/>
                    <a:pt x="32" y="174"/>
                    <a:pt x="32" y="174"/>
                  </a:cubicBezTo>
                  <a:cubicBezTo>
                    <a:pt x="30" y="173"/>
                    <a:pt x="32" y="175"/>
                    <a:pt x="30" y="175"/>
                  </a:cubicBezTo>
                  <a:cubicBezTo>
                    <a:pt x="30" y="176"/>
                    <a:pt x="31" y="177"/>
                    <a:pt x="32" y="177"/>
                  </a:cubicBezTo>
                  <a:cubicBezTo>
                    <a:pt x="33" y="174"/>
                    <a:pt x="36" y="178"/>
                    <a:pt x="38" y="176"/>
                  </a:cubicBezTo>
                  <a:cubicBezTo>
                    <a:pt x="41" y="179"/>
                    <a:pt x="34" y="181"/>
                    <a:pt x="39" y="182"/>
                  </a:cubicBezTo>
                  <a:cubicBezTo>
                    <a:pt x="39" y="181"/>
                    <a:pt x="42" y="182"/>
                    <a:pt x="40" y="180"/>
                  </a:cubicBezTo>
                  <a:cubicBezTo>
                    <a:pt x="41" y="182"/>
                    <a:pt x="43" y="180"/>
                    <a:pt x="44" y="183"/>
                  </a:cubicBezTo>
                  <a:cubicBezTo>
                    <a:pt x="42" y="182"/>
                    <a:pt x="42" y="186"/>
                    <a:pt x="39" y="185"/>
                  </a:cubicBezTo>
                  <a:cubicBezTo>
                    <a:pt x="40" y="184"/>
                    <a:pt x="39" y="183"/>
                    <a:pt x="39" y="183"/>
                  </a:cubicBezTo>
                  <a:cubicBezTo>
                    <a:pt x="38" y="184"/>
                    <a:pt x="36" y="184"/>
                    <a:pt x="37" y="186"/>
                  </a:cubicBezTo>
                  <a:cubicBezTo>
                    <a:pt x="38" y="187"/>
                    <a:pt x="39" y="188"/>
                    <a:pt x="40" y="188"/>
                  </a:cubicBezTo>
                  <a:cubicBezTo>
                    <a:pt x="42" y="187"/>
                    <a:pt x="39" y="186"/>
                    <a:pt x="41" y="186"/>
                  </a:cubicBezTo>
                  <a:cubicBezTo>
                    <a:pt x="43" y="188"/>
                    <a:pt x="41" y="189"/>
                    <a:pt x="44" y="189"/>
                  </a:cubicBezTo>
                  <a:cubicBezTo>
                    <a:pt x="43" y="188"/>
                    <a:pt x="44" y="187"/>
                    <a:pt x="45" y="186"/>
                  </a:cubicBezTo>
                  <a:cubicBezTo>
                    <a:pt x="47" y="188"/>
                    <a:pt x="47" y="188"/>
                    <a:pt x="47" y="188"/>
                  </a:cubicBezTo>
                  <a:cubicBezTo>
                    <a:pt x="45" y="188"/>
                    <a:pt x="45" y="188"/>
                    <a:pt x="45" y="188"/>
                  </a:cubicBezTo>
                  <a:cubicBezTo>
                    <a:pt x="46" y="191"/>
                    <a:pt x="48" y="188"/>
                    <a:pt x="49" y="190"/>
                  </a:cubicBezTo>
                  <a:cubicBezTo>
                    <a:pt x="48" y="193"/>
                    <a:pt x="48" y="193"/>
                    <a:pt x="48" y="193"/>
                  </a:cubicBezTo>
                  <a:cubicBezTo>
                    <a:pt x="46" y="193"/>
                    <a:pt x="46" y="188"/>
                    <a:pt x="44" y="190"/>
                  </a:cubicBezTo>
                  <a:cubicBezTo>
                    <a:pt x="45" y="192"/>
                    <a:pt x="46" y="192"/>
                    <a:pt x="47" y="194"/>
                  </a:cubicBezTo>
                  <a:cubicBezTo>
                    <a:pt x="46" y="193"/>
                    <a:pt x="46" y="193"/>
                    <a:pt x="46" y="193"/>
                  </a:cubicBezTo>
                  <a:cubicBezTo>
                    <a:pt x="46" y="194"/>
                    <a:pt x="43" y="196"/>
                    <a:pt x="46" y="198"/>
                  </a:cubicBezTo>
                  <a:cubicBezTo>
                    <a:pt x="48" y="198"/>
                    <a:pt x="47" y="197"/>
                    <a:pt x="48" y="197"/>
                  </a:cubicBezTo>
                  <a:cubicBezTo>
                    <a:pt x="50" y="200"/>
                    <a:pt x="52" y="200"/>
                    <a:pt x="53" y="202"/>
                  </a:cubicBezTo>
                  <a:cubicBezTo>
                    <a:pt x="51" y="202"/>
                    <a:pt x="54" y="205"/>
                    <a:pt x="51" y="204"/>
                  </a:cubicBezTo>
                  <a:cubicBezTo>
                    <a:pt x="52" y="203"/>
                    <a:pt x="49" y="198"/>
                    <a:pt x="47" y="198"/>
                  </a:cubicBezTo>
                  <a:cubicBezTo>
                    <a:pt x="46" y="201"/>
                    <a:pt x="46" y="196"/>
                    <a:pt x="44" y="197"/>
                  </a:cubicBezTo>
                  <a:cubicBezTo>
                    <a:pt x="45" y="199"/>
                    <a:pt x="43" y="200"/>
                    <a:pt x="42" y="201"/>
                  </a:cubicBezTo>
                  <a:cubicBezTo>
                    <a:pt x="42" y="202"/>
                    <a:pt x="43" y="202"/>
                    <a:pt x="43" y="202"/>
                  </a:cubicBezTo>
                  <a:cubicBezTo>
                    <a:pt x="45" y="202"/>
                    <a:pt x="44" y="201"/>
                    <a:pt x="46" y="200"/>
                  </a:cubicBezTo>
                  <a:cubicBezTo>
                    <a:pt x="47" y="203"/>
                    <a:pt x="49" y="205"/>
                    <a:pt x="51" y="206"/>
                  </a:cubicBezTo>
                  <a:cubicBezTo>
                    <a:pt x="51" y="207"/>
                    <a:pt x="49" y="208"/>
                    <a:pt x="48" y="207"/>
                  </a:cubicBezTo>
                  <a:cubicBezTo>
                    <a:pt x="50" y="209"/>
                    <a:pt x="52" y="213"/>
                    <a:pt x="53" y="216"/>
                  </a:cubicBezTo>
                  <a:cubicBezTo>
                    <a:pt x="54" y="213"/>
                    <a:pt x="55" y="219"/>
                    <a:pt x="57" y="217"/>
                  </a:cubicBezTo>
                  <a:cubicBezTo>
                    <a:pt x="56" y="215"/>
                    <a:pt x="57" y="213"/>
                    <a:pt x="58" y="213"/>
                  </a:cubicBezTo>
                  <a:cubicBezTo>
                    <a:pt x="59" y="214"/>
                    <a:pt x="57" y="214"/>
                    <a:pt x="57" y="214"/>
                  </a:cubicBezTo>
                  <a:cubicBezTo>
                    <a:pt x="59" y="215"/>
                    <a:pt x="56" y="217"/>
                    <a:pt x="59" y="218"/>
                  </a:cubicBezTo>
                  <a:cubicBezTo>
                    <a:pt x="57" y="215"/>
                    <a:pt x="56" y="218"/>
                    <a:pt x="54" y="219"/>
                  </a:cubicBezTo>
                  <a:cubicBezTo>
                    <a:pt x="56" y="220"/>
                    <a:pt x="53" y="219"/>
                    <a:pt x="54" y="221"/>
                  </a:cubicBezTo>
                  <a:cubicBezTo>
                    <a:pt x="56" y="223"/>
                    <a:pt x="58" y="225"/>
                    <a:pt x="59" y="227"/>
                  </a:cubicBezTo>
                  <a:cubicBezTo>
                    <a:pt x="59" y="231"/>
                    <a:pt x="63" y="235"/>
                    <a:pt x="63" y="238"/>
                  </a:cubicBezTo>
                  <a:cubicBezTo>
                    <a:pt x="63" y="240"/>
                    <a:pt x="61" y="239"/>
                    <a:pt x="61" y="241"/>
                  </a:cubicBezTo>
                  <a:cubicBezTo>
                    <a:pt x="61" y="243"/>
                    <a:pt x="62" y="239"/>
                    <a:pt x="62" y="242"/>
                  </a:cubicBezTo>
                  <a:cubicBezTo>
                    <a:pt x="62" y="242"/>
                    <a:pt x="62" y="242"/>
                    <a:pt x="62" y="242"/>
                  </a:cubicBezTo>
                  <a:cubicBezTo>
                    <a:pt x="63" y="243"/>
                    <a:pt x="62" y="247"/>
                    <a:pt x="65" y="247"/>
                  </a:cubicBezTo>
                  <a:cubicBezTo>
                    <a:pt x="63" y="247"/>
                    <a:pt x="63" y="247"/>
                    <a:pt x="63" y="247"/>
                  </a:cubicBezTo>
                  <a:cubicBezTo>
                    <a:pt x="63" y="248"/>
                    <a:pt x="63" y="248"/>
                    <a:pt x="64" y="248"/>
                  </a:cubicBezTo>
                  <a:cubicBezTo>
                    <a:pt x="63" y="248"/>
                    <a:pt x="62" y="249"/>
                    <a:pt x="62" y="248"/>
                  </a:cubicBezTo>
                  <a:cubicBezTo>
                    <a:pt x="60" y="251"/>
                    <a:pt x="63" y="252"/>
                    <a:pt x="63" y="254"/>
                  </a:cubicBezTo>
                  <a:cubicBezTo>
                    <a:pt x="64" y="252"/>
                    <a:pt x="64" y="252"/>
                    <a:pt x="64" y="252"/>
                  </a:cubicBezTo>
                  <a:cubicBezTo>
                    <a:pt x="66" y="255"/>
                    <a:pt x="65" y="258"/>
                    <a:pt x="66" y="261"/>
                  </a:cubicBezTo>
                  <a:cubicBezTo>
                    <a:pt x="64" y="261"/>
                    <a:pt x="64" y="261"/>
                    <a:pt x="64" y="261"/>
                  </a:cubicBezTo>
                  <a:cubicBezTo>
                    <a:pt x="65" y="263"/>
                    <a:pt x="65" y="263"/>
                    <a:pt x="65" y="263"/>
                  </a:cubicBezTo>
                  <a:cubicBezTo>
                    <a:pt x="64" y="262"/>
                    <a:pt x="63" y="264"/>
                    <a:pt x="64" y="265"/>
                  </a:cubicBezTo>
                  <a:cubicBezTo>
                    <a:pt x="61" y="261"/>
                    <a:pt x="61" y="261"/>
                    <a:pt x="61" y="261"/>
                  </a:cubicBezTo>
                  <a:cubicBezTo>
                    <a:pt x="61" y="259"/>
                    <a:pt x="62" y="262"/>
                    <a:pt x="64" y="261"/>
                  </a:cubicBezTo>
                  <a:cubicBezTo>
                    <a:pt x="65" y="260"/>
                    <a:pt x="64" y="257"/>
                    <a:pt x="63" y="257"/>
                  </a:cubicBezTo>
                  <a:cubicBezTo>
                    <a:pt x="63" y="258"/>
                    <a:pt x="63" y="258"/>
                    <a:pt x="64" y="259"/>
                  </a:cubicBezTo>
                  <a:cubicBezTo>
                    <a:pt x="62" y="259"/>
                    <a:pt x="62" y="258"/>
                    <a:pt x="60" y="257"/>
                  </a:cubicBezTo>
                  <a:cubicBezTo>
                    <a:pt x="60" y="258"/>
                    <a:pt x="60" y="259"/>
                    <a:pt x="61" y="259"/>
                  </a:cubicBezTo>
                  <a:cubicBezTo>
                    <a:pt x="60" y="258"/>
                    <a:pt x="59" y="257"/>
                    <a:pt x="59" y="255"/>
                  </a:cubicBezTo>
                  <a:cubicBezTo>
                    <a:pt x="60" y="256"/>
                    <a:pt x="60" y="254"/>
                    <a:pt x="60" y="254"/>
                  </a:cubicBezTo>
                  <a:cubicBezTo>
                    <a:pt x="59" y="254"/>
                    <a:pt x="58" y="253"/>
                    <a:pt x="58" y="251"/>
                  </a:cubicBezTo>
                  <a:cubicBezTo>
                    <a:pt x="60" y="249"/>
                    <a:pt x="56" y="247"/>
                    <a:pt x="56" y="244"/>
                  </a:cubicBezTo>
                  <a:cubicBezTo>
                    <a:pt x="57" y="245"/>
                    <a:pt x="59" y="246"/>
                    <a:pt x="60" y="247"/>
                  </a:cubicBezTo>
                  <a:cubicBezTo>
                    <a:pt x="61" y="245"/>
                    <a:pt x="60" y="245"/>
                    <a:pt x="60" y="243"/>
                  </a:cubicBezTo>
                  <a:cubicBezTo>
                    <a:pt x="59" y="243"/>
                    <a:pt x="57" y="243"/>
                    <a:pt x="55" y="241"/>
                  </a:cubicBezTo>
                  <a:cubicBezTo>
                    <a:pt x="56" y="241"/>
                    <a:pt x="56" y="241"/>
                    <a:pt x="56" y="241"/>
                  </a:cubicBezTo>
                  <a:cubicBezTo>
                    <a:pt x="55" y="239"/>
                    <a:pt x="54" y="240"/>
                    <a:pt x="53" y="237"/>
                  </a:cubicBezTo>
                  <a:cubicBezTo>
                    <a:pt x="52" y="233"/>
                    <a:pt x="50" y="229"/>
                    <a:pt x="49" y="226"/>
                  </a:cubicBezTo>
                  <a:cubicBezTo>
                    <a:pt x="50" y="225"/>
                    <a:pt x="50" y="225"/>
                    <a:pt x="50" y="225"/>
                  </a:cubicBezTo>
                  <a:cubicBezTo>
                    <a:pt x="47" y="225"/>
                    <a:pt x="46" y="220"/>
                    <a:pt x="44" y="219"/>
                  </a:cubicBezTo>
                  <a:cubicBezTo>
                    <a:pt x="43" y="214"/>
                    <a:pt x="39" y="211"/>
                    <a:pt x="40" y="208"/>
                  </a:cubicBezTo>
                  <a:cubicBezTo>
                    <a:pt x="35" y="202"/>
                    <a:pt x="31" y="197"/>
                    <a:pt x="28" y="190"/>
                  </a:cubicBezTo>
                  <a:cubicBezTo>
                    <a:pt x="30" y="190"/>
                    <a:pt x="30" y="190"/>
                    <a:pt x="30" y="190"/>
                  </a:cubicBezTo>
                  <a:cubicBezTo>
                    <a:pt x="28" y="189"/>
                    <a:pt x="30" y="189"/>
                    <a:pt x="30" y="188"/>
                  </a:cubicBezTo>
                  <a:cubicBezTo>
                    <a:pt x="29" y="190"/>
                    <a:pt x="27" y="187"/>
                    <a:pt x="26" y="187"/>
                  </a:cubicBezTo>
                  <a:cubicBezTo>
                    <a:pt x="25" y="183"/>
                    <a:pt x="22" y="179"/>
                    <a:pt x="19" y="177"/>
                  </a:cubicBezTo>
                  <a:cubicBezTo>
                    <a:pt x="20" y="177"/>
                    <a:pt x="20" y="177"/>
                    <a:pt x="20" y="177"/>
                  </a:cubicBezTo>
                  <a:cubicBezTo>
                    <a:pt x="17" y="175"/>
                    <a:pt x="17" y="170"/>
                    <a:pt x="16" y="167"/>
                  </a:cubicBezTo>
                  <a:cubicBezTo>
                    <a:pt x="16" y="166"/>
                    <a:pt x="17" y="165"/>
                    <a:pt x="16" y="164"/>
                  </a:cubicBezTo>
                  <a:cubicBezTo>
                    <a:pt x="14" y="163"/>
                    <a:pt x="13" y="162"/>
                    <a:pt x="11" y="159"/>
                  </a:cubicBezTo>
                  <a:cubicBezTo>
                    <a:pt x="10" y="157"/>
                    <a:pt x="9" y="153"/>
                    <a:pt x="9" y="151"/>
                  </a:cubicBezTo>
                  <a:cubicBezTo>
                    <a:pt x="4" y="143"/>
                    <a:pt x="4" y="133"/>
                    <a:pt x="2" y="123"/>
                  </a:cubicBezTo>
                  <a:cubicBezTo>
                    <a:pt x="4" y="123"/>
                    <a:pt x="4" y="123"/>
                    <a:pt x="4" y="123"/>
                  </a:cubicBezTo>
                  <a:cubicBezTo>
                    <a:pt x="0" y="113"/>
                    <a:pt x="5" y="102"/>
                    <a:pt x="5" y="95"/>
                  </a:cubicBezTo>
                  <a:cubicBezTo>
                    <a:pt x="7" y="96"/>
                    <a:pt x="7" y="96"/>
                    <a:pt x="7" y="96"/>
                  </a:cubicBezTo>
                  <a:cubicBezTo>
                    <a:pt x="9" y="94"/>
                    <a:pt x="8" y="90"/>
                    <a:pt x="6" y="90"/>
                  </a:cubicBezTo>
                  <a:cubicBezTo>
                    <a:pt x="8" y="88"/>
                    <a:pt x="7" y="84"/>
                    <a:pt x="9" y="83"/>
                  </a:cubicBezTo>
                  <a:cubicBezTo>
                    <a:pt x="11" y="81"/>
                    <a:pt x="9" y="80"/>
                    <a:pt x="10" y="78"/>
                  </a:cubicBezTo>
                  <a:cubicBezTo>
                    <a:pt x="13" y="74"/>
                    <a:pt x="13" y="72"/>
                    <a:pt x="15" y="67"/>
                  </a:cubicBezTo>
                  <a:cubicBezTo>
                    <a:pt x="14" y="68"/>
                    <a:pt x="14" y="68"/>
                    <a:pt x="14" y="68"/>
                  </a:cubicBezTo>
                  <a:cubicBezTo>
                    <a:pt x="14" y="69"/>
                    <a:pt x="15" y="70"/>
                    <a:pt x="16" y="69"/>
                  </a:cubicBezTo>
                  <a:cubicBezTo>
                    <a:pt x="16" y="67"/>
                    <a:pt x="20" y="63"/>
                    <a:pt x="16" y="63"/>
                  </a:cubicBezTo>
                  <a:cubicBezTo>
                    <a:pt x="20" y="60"/>
                    <a:pt x="21" y="52"/>
                    <a:pt x="26" y="50"/>
                  </a:cubicBezTo>
                  <a:cubicBezTo>
                    <a:pt x="25" y="50"/>
                    <a:pt x="25" y="48"/>
                    <a:pt x="25" y="48"/>
                  </a:cubicBezTo>
                  <a:cubicBezTo>
                    <a:pt x="28" y="44"/>
                    <a:pt x="32" y="41"/>
                    <a:pt x="33" y="38"/>
                  </a:cubicBezTo>
                  <a:cubicBezTo>
                    <a:pt x="34" y="38"/>
                    <a:pt x="34" y="40"/>
                    <a:pt x="35" y="38"/>
                  </a:cubicBezTo>
                  <a:cubicBezTo>
                    <a:pt x="35" y="37"/>
                    <a:pt x="34" y="38"/>
                    <a:pt x="35" y="36"/>
                  </a:cubicBezTo>
                  <a:cubicBezTo>
                    <a:pt x="38" y="30"/>
                    <a:pt x="47" y="27"/>
                    <a:pt x="51" y="23"/>
                  </a:cubicBezTo>
                  <a:cubicBezTo>
                    <a:pt x="60" y="15"/>
                    <a:pt x="71" y="9"/>
                    <a:pt x="82" y="5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5" y="2"/>
                    <a:pt x="91" y="5"/>
                    <a:pt x="94" y="2"/>
                  </a:cubicBezTo>
                  <a:cubicBezTo>
                    <a:pt x="95" y="2"/>
                    <a:pt x="97" y="1"/>
                    <a:pt x="97" y="2"/>
                  </a:cubicBezTo>
                  <a:cubicBezTo>
                    <a:pt x="99" y="0"/>
                    <a:pt x="105" y="2"/>
                    <a:pt x="109" y="0"/>
                  </a:cubicBezTo>
                  <a:cubicBezTo>
                    <a:pt x="108" y="1"/>
                    <a:pt x="108" y="1"/>
                    <a:pt x="108" y="1"/>
                  </a:cubicBezTo>
                  <a:cubicBezTo>
                    <a:pt x="113" y="2"/>
                    <a:pt x="117" y="0"/>
                    <a:pt x="121" y="1"/>
                  </a:cubicBezTo>
                  <a:cubicBezTo>
                    <a:pt x="121" y="1"/>
                    <a:pt x="120" y="1"/>
                    <a:pt x="120" y="2"/>
                  </a:cubicBezTo>
                  <a:cubicBezTo>
                    <a:pt x="121" y="3"/>
                    <a:pt x="124" y="0"/>
                    <a:pt x="125" y="3"/>
                  </a:cubicBezTo>
                  <a:cubicBezTo>
                    <a:pt x="126" y="3"/>
                    <a:pt x="125" y="1"/>
                    <a:pt x="125" y="1"/>
                  </a:cubicBezTo>
                  <a:cubicBezTo>
                    <a:pt x="135" y="3"/>
                    <a:pt x="145" y="3"/>
                    <a:pt x="156" y="5"/>
                  </a:cubicBezTo>
                  <a:cubicBezTo>
                    <a:pt x="162" y="9"/>
                    <a:pt x="155" y="10"/>
                    <a:pt x="161" y="10"/>
                  </a:cubicBezTo>
                  <a:cubicBezTo>
                    <a:pt x="161" y="10"/>
                    <a:pt x="162" y="9"/>
                    <a:pt x="161" y="9"/>
                  </a:cubicBezTo>
                  <a:cubicBezTo>
                    <a:pt x="164" y="9"/>
                    <a:pt x="164" y="13"/>
                    <a:pt x="166" y="13"/>
                  </a:cubicBezTo>
                  <a:cubicBezTo>
                    <a:pt x="166" y="11"/>
                    <a:pt x="167" y="12"/>
                    <a:pt x="167" y="11"/>
                  </a:cubicBezTo>
                  <a:cubicBezTo>
                    <a:pt x="171" y="14"/>
                    <a:pt x="171" y="16"/>
                    <a:pt x="175" y="16"/>
                  </a:cubicBezTo>
                  <a:cubicBezTo>
                    <a:pt x="174" y="17"/>
                    <a:pt x="174" y="17"/>
                    <a:pt x="174" y="17"/>
                  </a:cubicBezTo>
                  <a:cubicBezTo>
                    <a:pt x="180" y="16"/>
                    <a:pt x="183" y="20"/>
                    <a:pt x="188" y="19"/>
                  </a:cubicBezTo>
                  <a:cubicBezTo>
                    <a:pt x="208" y="32"/>
                    <a:pt x="224" y="51"/>
                    <a:pt x="233" y="72"/>
                  </a:cubicBezTo>
                  <a:cubicBezTo>
                    <a:pt x="241" y="94"/>
                    <a:pt x="245" y="117"/>
                    <a:pt x="239" y="141"/>
                  </a:cubicBezTo>
                  <a:cubicBezTo>
                    <a:pt x="236" y="146"/>
                    <a:pt x="236" y="146"/>
                    <a:pt x="235" y="152"/>
                  </a:cubicBezTo>
                  <a:cubicBezTo>
                    <a:pt x="235" y="152"/>
                    <a:pt x="235" y="151"/>
                    <a:pt x="234" y="152"/>
                  </a:cubicBezTo>
                  <a:cubicBezTo>
                    <a:pt x="236" y="153"/>
                    <a:pt x="233" y="156"/>
                    <a:pt x="234" y="157"/>
                  </a:cubicBezTo>
                  <a:cubicBezTo>
                    <a:pt x="231" y="165"/>
                    <a:pt x="227" y="172"/>
                    <a:pt x="222" y="180"/>
                  </a:cubicBezTo>
                  <a:cubicBezTo>
                    <a:pt x="223" y="179"/>
                    <a:pt x="222" y="177"/>
                    <a:pt x="221" y="179"/>
                  </a:cubicBezTo>
                  <a:cubicBezTo>
                    <a:pt x="221" y="181"/>
                    <a:pt x="221" y="181"/>
                    <a:pt x="221" y="181"/>
                  </a:cubicBezTo>
                  <a:cubicBezTo>
                    <a:pt x="221" y="181"/>
                    <a:pt x="221" y="181"/>
                    <a:pt x="221" y="181"/>
                  </a:cubicBezTo>
                  <a:cubicBezTo>
                    <a:pt x="220" y="182"/>
                    <a:pt x="221" y="183"/>
                    <a:pt x="222" y="183"/>
                  </a:cubicBezTo>
                  <a:cubicBezTo>
                    <a:pt x="210" y="202"/>
                    <a:pt x="192" y="213"/>
                    <a:pt x="179" y="228"/>
                  </a:cubicBezTo>
                  <a:cubicBezTo>
                    <a:pt x="176" y="230"/>
                    <a:pt x="172" y="236"/>
                    <a:pt x="170" y="240"/>
                  </a:cubicBezTo>
                  <a:cubicBezTo>
                    <a:pt x="159" y="249"/>
                    <a:pt x="153" y="260"/>
                    <a:pt x="152" y="274"/>
                  </a:cubicBezTo>
                  <a:cubicBezTo>
                    <a:pt x="152" y="274"/>
                    <a:pt x="148" y="272"/>
                    <a:pt x="148" y="2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1505C691-5A4D-47EB-A6B7-4D454E60C636}"/>
                </a:ext>
              </a:extLst>
            </p:cNvPr>
            <p:cNvSpPr>
              <a:spLocks/>
            </p:cNvSpPr>
            <p:nvPr/>
          </p:nvSpPr>
          <p:spPr bwMode="auto">
            <a:xfrm>
              <a:off x="9121775" y="3151188"/>
              <a:ext cx="11112" cy="11113"/>
            </a:xfrm>
            <a:custGeom>
              <a:avLst/>
              <a:gdLst>
                <a:gd name="T0" fmla="*/ 0 w 3"/>
                <a:gd name="T1" fmla="*/ 2 h 3"/>
                <a:gd name="T2" fmla="*/ 3 w 3"/>
                <a:gd name="T3" fmla="*/ 1 h 3"/>
                <a:gd name="T4" fmla="*/ 0 w 3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0" y="2"/>
                  </a:moveTo>
                  <a:cubicBezTo>
                    <a:pt x="1" y="2"/>
                    <a:pt x="2" y="0"/>
                    <a:pt x="3" y="1"/>
                  </a:cubicBezTo>
                  <a:cubicBezTo>
                    <a:pt x="2" y="2"/>
                    <a:pt x="1" y="3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42D03D23-C2FC-44E7-91D9-B4CE196A4E1D}"/>
                </a:ext>
              </a:extLst>
            </p:cNvPr>
            <p:cNvSpPr>
              <a:spLocks/>
            </p:cNvSpPr>
            <p:nvPr/>
          </p:nvSpPr>
          <p:spPr bwMode="auto">
            <a:xfrm>
              <a:off x="9110663" y="2973388"/>
              <a:ext cx="7937" cy="4763"/>
            </a:xfrm>
            <a:custGeom>
              <a:avLst/>
              <a:gdLst>
                <a:gd name="T0" fmla="*/ 0 w 2"/>
                <a:gd name="T1" fmla="*/ 1 h 1"/>
                <a:gd name="T2" fmla="*/ 0 w 2"/>
                <a:gd name="T3" fmla="*/ 0 h 1"/>
                <a:gd name="T4" fmla="*/ 1 w 2"/>
                <a:gd name="T5" fmla="*/ 1 h 1"/>
                <a:gd name="T6" fmla="*/ 0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0" y="1"/>
                    <a:pt x="0" y="0"/>
                    <a:pt x="0" y="0"/>
                  </a:cubicBezTo>
                  <a:cubicBezTo>
                    <a:pt x="1" y="1"/>
                    <a:pt x="2" y="1"/>
                    <a:pt x="1" y="1"/>
                  </a:cubicBezTo>
                  <a:cubicBezTo>
                    <a:pt x="1" y="1"/>
                    <a:pt x="1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D3A45FC7-CC60-4F62-A1F9-22C4701BDD44}"/>
                </a:ext>
              </a:extLst>
            </p:cNvPr>
            <p:cNvSpPr>
              <a:spLocks/>
            </p:cNvSpPr>
            <p:nvPr/>
          </p:nvSpPr>
          <p:spPr bwMode="auto">
            <a:xfrm>
              <a:off x="9091613" y="2936876"/>
              <a:ext cx="15875" cy="11113"/>
            </a:xfrm>
            <a:custGeom>
              <a:avLst/>
              <a:gdLst>
                <a:gd name="T0" fmla="*/ 0 w 4"/>
                <a:gd name="T1" fmla="*/ 0 h 3"/>
                <a:gd name="T2" fmla="*/ 4 w 4"/>
                <a:gd name="T3" fmla="*/ 3 h 3"/>
                <a:gd name="T4" fmla="*/ 0 w 4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0" y="0"/>
                  </a:moveTo>
                  <a:cubicBezTo>
                    <a:pt x="1" y="0"/>
                    <a:pt x="3" y="2"/>
                    <a:pt x="4" y="3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10">
              <a:extLst>
                <a:ext uri="{FF2B5EF4-FFF2-40B4-BE49-F238E27FC236}">
                  <a16:creationId xmlns:a16="http://schemas.microsoft.com/office/drawing/2014/main" id="{8FAF6729-E195-43E9-B40A-36039BA0BA59}"/>
                </a:ext>
              </a:extLst>
            </p:cNvPr>
            <p:cNvSpPr>
              <a:spLocks/>
            </p:cNvSpPr>
            <p:nvPr/>
          </p:nvSpPr>
          <p:spPr bwMode="auto">
            <a:xfrm>
              <a:off x="9085263" y="2887663"/>
              <a:ext cx="3175" cy="7938"/>
            </a:xfrm>
            <a:custGeom>
              <a:avLst/>
              <a:gdLst>
                <a:gd name="T0" fmla="*/ 0 w 1"/>
                <a:gd name="T1" fmla="*/ 1 h 2"/>
                <a:gd name="T2" fmla="*/ 1 w 1"/>
                <a:gd name="T3" fmla="*/ 1 h 2"/>
                <a:gd name="T4" fmla="*/ 0 w 1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1"/>
                  </a:moveTo>
                  <a:cubicBezTo>
                    <a:pt x="0" y="0"/>
                    <a:pt x="0" y="0"/>
                    <a:pt x="1" y="1"/>
                  </a:cubicBezTo>
                  <a:cubicBezTo>
                    <a:pt x="1" y="2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37540E2D-FCCD-4FF9-9A2A-BD8884EAC044}"/>
                </a:ext>
              </a:extLst>
            </p:cNvPr>
            <p:cNvSpPr>
              <a:spLocks/>
            </p:cNvSpPr>
            <p:nvPr/>
          </p:nvSpPr>
          <p:spPr bwMode="auto">
            <a:xfrm>
              <a:off x="9072563" y="2882901"/>
              <a:ext cx="7937" cy="12700"/>
            </a:xfrm>
            <a:custGeom>
              <a:avLst/>
              <a:gdLst>
                <a:gd name="T0" fmla="*/ 1 w 2"/>
                <a:gd name="T1" fmla="*/ 3 h 3"/>
                <a:gd name="T2" fmla="*/ 1 w 2"/>
                <a:gd name="T3" fmla="*/ 0 h 3"/>
                <a:gd name="T4" fmla="*/ 1 w 2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1" y="3"/>
                  </a:moveTo>
                  <a:cubicBezTo>
                    <a:pt x="0" y="2"/>
                    <a:pt x="0" y="1"/>
                    <a:pt x="1" y="0"/>
                  </a:cubicBezTo>
                  <a:cubicBezTo>
                    <a:pt x="0" y="1"/>
                    <a:pt x="2" y="2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B5B3839A-0D1E-4F22-8F0C-122186AEA71B}"/>
                </a:ext>
              </a:extLst>
            </p:cNvPr>
            <p:cNvSpPr>
              <a:spLocks/>
            </p:cNvSpPr>
            <p:nvPr/>
          </p:nvSpPr>
          <p:spPr bwMode="auto">
            <a:xfrm>
              <a:off x="9036050" y="2800351"/>
              <a:ext cx="11112" cy="7938"/>
            </a:xfrm>
            <a:custGeom>
              <a:avLst/>
              <a:gdLst>
                <a:gd name="T0" fmla="*/ 1 w 3"/>
                <a:gd name="T1" fmla="*/ 2 h 2"/>
                <a:gd name="T2" fmla="*/ 1 w 3"/>
                <a:gd name="T3" fmla="*/ 0 h 2"/>
                <a:gd name="T4" fmla="*/ 1 w 3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2"/>
                  </a:moveTo>
                  <a:cubicBezTo>
                    <a:pt x="1" y="2"/>
                    <a:pt x="0" y="1"/>
                    <a:pt x="1" y="0"/>
                  </a:cubicBezTo>
                  <a:cubicBezTo>
                    <a:pt x="0" y="1"/>
                    <a:pt x="3" y="2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13">
              <a:extLst>
                <a:ext uri="{FF2B5EF4-FFF2-40B4-BE49-F238E27FC236}">
                  <a16:creationId xmlns:a16="http://schemas.microsoft.com/office/drawing/2014/main" id="{F4A8B185-7561-4287-9607-60B19E609BFF}"/>
                </a:ext>
              </a:extLst>
            </p:cNvPr>
            <p:cNvSpPr>
              <a:spLocks/>
            </p:cNvSpPr>
            <p:nvPr/>
          </p:nvSpPr>
          <p:spPr bwMode="auto">
            <a:xfrm>
              <a:off x="9017000" y="2767013"/>
              <a:ext cx="3175" cy="7938"/>
            </a:xfrm>
            <a:custGeom>
              <a:avLst/>
              <a:gdLst>
                <a:gd name="T0" fmla="*/ 0 w 1"/>
                <a:gd name="T1" fmla="*/ 2 h 2"/>
                <a:gd name="T2" fmla="*/ 0 w 1"/>
                <a:gd name="T3" fmla="*/ 1 h 2"/>
                <a:gd name="T4" fmla="*/ 1 w 1"/>
                <a:gd name="T5" fmla="*/ 1 h 2"/>
                <a:gd name="T6" fmla="*/ 0 w 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2">
                  <a:moveTo>
                    <a:pt x="0" y="2"/>
                  </a:move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1" y="1"/>
                    <a:pt x="1" y="1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14">
              <a:extLst>
                <a:ext uri="{FF2B5EF4-FFF2-40B4-BE49-F238E27FC236}">
                  <a16:creationId xmlns:a16="http://schemas.microsoft.com/office/drawing/2014/main" id="{21026D78-C597-4130-AC86-DFC9C531CCDE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3700" y="2217738"/>
              <a:ext cx="4762" cy="3175"/>
            </a:xfrm>
            <a:custGeom>
              <a:avLst/>
              <a:gdLst>
                <a:gd name="T0" fmla="*/ 3 w 3"/>
                <a:gd name="T1" fmla="*/ 0 h 2"/>
                <a:gd name="T2" fmla="*/ 0 w 3"/>
                <a:gd name="T3" fmla="*/ 2 h 2"/>
                <a:gd name="T4" fmla="*/ 0 w 3"/>
                <a:gd name="T5" fmla="*/ 0 h 2"/>
                <a:gd name="T6" fmla="*/ 3 w 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lnTo>
                    <a:pt x="0" y="2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15">
              <a:extLst>
                <a:ext uri="{FF2B5EF4-FFF2-40B4-BE49-F238E27FC236}">
                  <a16:creationId xmlns:a16="http://schemas.microsoft.com/office/drawing/2014/main" id="{99B42316-9BF3-4CF8-826A-B9E594C54082}"/>
                </a:ext>
              </a:extLst>
            </p:cNvPr>
            <p:cNvSpPr>
              <a:spLocks/>
            </p:cNvSpPr>
            <p:nvPr/>
          </p:nvSpPr>
          <p:spPr bwMode="auto">
            <a:xfrm>
              <a:off x="9588500" y="2297113"/>
              <a:ext cx="7937" cy="3175"/>
            </a:xfrm>
            <a:custGeom>
              <a:avLst/>
              <a:gdLst>
                <a:gd name="T0" fmla="*/ 1 w 2"/>
                <a:gd name="T1" fmla="*/ 0 h 1"/>
                <a:gd name="T2" fmla="*/ 1 w 2"/>
                <a:gd name="T3" fmla="*/ 1 h 1"/>
                <a:gd name="T4" fmla="*/ 1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2" y="0"/>
                    <a:pt x="1" y="1"/>
                    <a:pt x="1" y="1"/>
                  </a:cubicBezTo>
                  <a:cubicBezTo>
                    <a:pt x="0" y="1"/>
                    <a:pt x="2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16">
              <a:extLst>
                <a:ext uri="{FF2B5EF4-FFF2-40B4-BE49-F238E27FC236}">
                  <a16:creationId xmlns:a16="http://schemas.microsoft.com/office/drawing/2014/main" id="{BCDACB9C-BDF5-47C9-A92C-F35A5D7DF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9709150" y="2420938"/>
              <a:ext cx="7937" cy="3175"/>
            </a:xfrm>
            <a:custGeom>
              <a:avLst/>
              <a:gdLst>
                <a:gd name="T0" fmla="*/ 0 w 5"/>
                <a:gd name="T1" fmla="*/ 2 h 2"/>
                <a:gd name="T2" fmla="*/ 0 w 5"/>
                <a:gd name="T3" fmla="*/ 0 h 2"/>
                <a:gd name="T4" fmla="*/ 5 w 5"/>
                <a:gd name="T5" fmla="*/ 0 h 2"/>
                <a:gd name="T6" fmla="*/ 0 w 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2">
                  <a:moveTo>
                    <a:pt x="0" y="2"/>
                  </a:moveTo>
                  <a:lnTo>
                    <a:pt x="0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17">
              <a:extLst>
                <a:ext uri="{FF2B5EF4-FFF2-40B4-BE49-F238E27FC236}">
                  <a16:creationId xmlns:a16="http://schemas.microsoft.com/office/drawing/2014/main" id="{5983EE74-C914-4B3D-97C4-9654DB773570}"/>
                </a:ext>
              </a:extLst>
            </p:cNvPr>
            <p:cNvSpPr>
              <a:spLocks/>
            </p:cNvSpPr>
            <p:nvPr/>
          </p:nvSpPr>
          <p:spPr bwMode="auto">
            <a:xfrm>
              <a:off x="9107488" y="3151188"/>
              <a:ext cx="22225" cy="6350"/>
            </a:xfrm>
            <a:custGeom>
              <a:avLst/>
              <a:gdLst>
                <a:gd name="T0" fmla="*/ 4 w 6"/>
                <a:gd name="T1" fmla="*/ 0 h 2"/>
                <a:gd name="T2" fmla="*/ 2 w 6"/>
                <a:gd name="T3" fmla="*/ 1 h 2"/>
                <a:gd name="T4" fmla="*/ 4 w 6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">
                  <a:moveTo>
                    <a:pt x="4" y="0"/>
                  </a:moveTo>
                  <a:cubicBezTo>
                    <a:pt x="0" y="1"/>
                    <a:pt x="6" y="2"/>
                    <a:pt x="2" y="1"/>
                  </a:cubicBezTo>
                  <a:cubicBezTo>
                    <a:pt x="2" y="0"/>
                    <a:pt x="3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18">
              <a:extLst>
                <a:ext uri="{FF2B5EF4-FFF2-40B4-BE49-F238E27FC236}">
                  <a16:creationId xmlns:a16="http://schemas.microsoft.com/office/drawing/2014/main" id="{7E637595-638C-4EED-A958-52FD4D34228E}"/>
                </a:ext>
              </a:extLst>
            </p:cNvPr>
            <p:cNvSpPr>
              <a:spLocks/>
            </p:cNvSpPr>
            <p:nvPr/>
          </p:nvSpPr>
          <p:spPr bwMode="auto">
            <a:xfrm>
              <a:off x="8783638" y="3152777"/>
              <a:ext cx="703262" cy="1362075"/>
            </a:xfrm>
            <a:custGeom>
              <a:avLst/>
              <a:gdLst>
                <a:gd name="T0" fmla="*/ 73 w 187"/>
                <a:gd name="T1" fmla="*/ 274 h 362"/>
                <a:gd name="T2" fmla="*/ 105 w 187"/>
                <a:gd name="T3" fmla="*/ 211 h 362"/>
                <a:gd name="T4" fmla="*/ 107 w 187"/>
                <a:gd name="T5" fmla="*/ 187 h 362"/>
                <a:gd name="T6" fmla="*/ 105 w 187"/>
                <a:gd name="T7" fmla="*/ 126 h 362"/>
                <a:gd name="T8" fmla="*/ 135 w 187"/>
                <a:gd name="T9" fmla="*/ 109 h 362"/>
                <a:gd name="T10" fmla="*/ 98 w 187"/>
                <a:gd name="T11" fmla="*/ 101 h 362"/>
                <a:gd name="T12" fmla="*/ 110 w 187"/>
                <a:gd name="T13" fmla="*/ 86 h 362"/>
                <a:gd name="T14" fmla="*/ 143 w 187"/>
                <a:gd name="T15" fmla="*/ 78 h 362"/>
                <a:gd name="T16" fmla="*/ 169 w 187"/>
                <a:gd name="T17" fmla="*/ 72 h 362"/>
                <a:gd name="T18" fmla="*/ 166 w 187"/>
                <a:gd name="T19" fmla="*/ 85 h 362"/>
                <a:gd name="T20" fmla="*/ 168 w 187"/>
                <a:gd name="T21" fmla="*/ 83 h 362"/>
                <a:gd name="T22" fmla="*/ 168 w 187"/>
                <a:gd name="T23" fmla="*/ 75 h 362"/>
                <a:gd name="T24" fmla="*/ 168 w 187"/>
                <a:gd name="T25" fmla="*/ 83 h 362"/>
                <a:gd name="T26" fmla="*/ 157 w 187"/>
                <a:gd name="T27" fmla="*/ 79 h 362"/>
                <a:gd name="T28" fmla="*/ 131 w 187"/>
                <a:gd name="T29" fmla="*/ 79 h 362"/>
                <a:gd name="T30" fmla="*/ 95 w 187"/>
                <a:gd name="T31" fmla="*/ 80 h 362"/>
                <a:gd name="T32" fmla="*/ 70 w 187"/>
                <a:gd name="T33" fmla="*/ 73 h 362"/>
                <a:gd name="T34" fmla="*/ 74 w 187"/>
                <a:gd name="T35" fmla="*/ 61 h 362"/>
                <a:gd name="T36" fmla="*/ 94 w 187"/>
                <a:gd name="T37" fmla="*/ 54 h 362"/>
                <a:gd name="T38" fmla="*/ 110 w 187"/>
                <a:gd name="T39" fmla="*/ 48 h 362"/>
                <a:gd name="T40" fmla="*/ 119 w 187"/>
                <a:gd name="T41" fmla="*/ 46 h 362"/>
                <a:gd name="T42" fmla="*/ 144 w 187"/>
                <a:gd name="T43" fmla="*/ 43 h 362"/>
                <a:gd name="T44" fmla="*/ 169 w 187"/>
                <a:gd name="T45" fmla="*/ 33 h 362"/>
                <a:gd name="T46" fmla="*/ 161 w 187"/>
                <a:gd name="T47" fmla="*/ 45 h 362"/>
                <a:gd name="T48" fmla="*/ 143 w 187"/>
                <a:gd name="T49" fmla="*/ 44 h 362"/>
                <a:gd name="T50" fmla="*/ 92 w 187"/>
                <a:gd name="T51" fmla="*/ 49 h 362"/>
                <a:gd name="T52" fmla="*/ 80 w 187"/>
                <a:gd name="T53" fmla="*/ 42 h 362"/>
                <a:gd name="T54" fmla="*/ 83 w 187"/>
                <a:gd name="T55" fmla="*/ 27 h 362"/>
                <a:gd name="T56" fmla="*/ 101 w 187"/>
                <a:gd name="T57" fmla="*/ 21 h 362"/>
                <a:gd name="T58" fmla="*/ 117 w 187"/>
                <a:gd name="T59" fmla="*/ 15 h 362"/>
                <a:gd name="T60" fmla="*/ 127 w 187"/>
                <a:gd name="T61" fmla="*/ 15 h 362"/>
                <a:gd name="T62" fmla="*/ 143 w 187"/>
                <a:gd name="T63" fmla="*/ 19 h 362"/>
                <a:gd name="T64" fmla="*/ 160 w 187"/>
                <a:gd name="T65" fmla="*/ 14 h 362"/>
                <a:gd name="T66" fmla="*/ 173 w 187"/>
                <a:gd name="T67" fmla="*/ 4 h 362"/>
                <a:gd name="T68" fmla="*/ 181 w 187"/>
                <a:gd name="T69" fmla="*/ 3 h 362"/>
                <a:gd name="T70" fmla="*/ 178 w 187"/>
                <a:gd name="T71" fmla="*/ 21 h 362"/>
                <a:gd name="T72" fmla="*/ 181 w 187"/>
                <a:gd name="T73" fmla="*/ 4 h 362"/>
                <a:gd name="T74" fmla="*/ 180 w 187"/>
                <a:gd name="T75" fmla="*/ 6 h 362"/>
                <a:gd name="T76" fmla="*/ 183 w 187"/>
                <a:gd name="T77" fmla="*/ 8 h 362"/>
                <a:gd name="T78" fmla="*/ 180 w 187"/>
                <a:gd name="T79" fmla="*/ 16 h 362"/>
                <a:gd name="T80" fmla="*/ 156 w 187"/>
                <a:gd name="T81" fmla="*/ 15 h 362"/>
                <a:gd name="T82" fmla="*/ 118 w 187"/>
                <a:gd name="T83" fmla="*/ 12 h 362"/>
                <a:gd name="T84" fmla="*/ 97 w 187"/>
                <a:gd name="T85" fmla="*/ 11 h 362"/>
                <a:gd name="T86" fmla="*/ 109 w 187"/>
                <a:gd name="T87" fmla="*/ 5 h 362"/>
                <a:gd name="T88" fmla="*/ 135 w 187"/>
                <a:gd name="T89" fmla="*/ 2 h 362"/>
                <a:gd name="T90" fmla="*/ 186 w 187"/>
                <a:gd name="T91" fmla="*/ 9 h 362"/>
                <a:gd name="T92" fmla="*/ 176 w 187"/>
                <a:gd name="T93" fmla="*/ 20 h 362"/>
                <a:gd name="T94" fmla="*/ 123 w 187"/>
                <a:gd name="T95" fmla="*/ 30 h 362"/>
                <a:gd name="T96" fmla="*/ 78 w 187"/>
                <a:gd name="T97" fmla="*/ 31 h 362"/>
                <a:gd name="T98" fmla="*/ 86 w 187"/>
                <a:gd name="T99" fmla="*/ 33 h 362"/>
                <a:gd name="T100" fmla="*/ 159 w 187"/>
                <a:gd name="T101" fmla="*/ 30 h 362"/>
                <a:gd name="T102" fmla="*/ 176 w 187"/>
                <a:gd name="T103" fmla="*/ 50 h 362"/>
                <a:gd name="T104" fmla="*/ 145 w 187"/>
                <a:gd name="T105" fmla="*/ 58 h 362"/>
                <a:gd name="T106" fmla="*/ 82 w 187"/>
                <a:gd name="T107" fmla="*/ 74 h 362"/>
                <a:gd name="T108" fmla="*/ 81 w 187"/>
                <a:gd name="T109" fmla="*/ 60 h 362"/>
                <a:gd name="T110" fmla="*/ 127 w 187"/>
                <a:gd name="T111" fmla="*/ 66 h 362"/>
                <a:gd name="T112" fmla="*/ 176 w 187"/>
                <a:gd name="T113" fmla="*/ 75 h 362"/>
                <a:gd name="T114" fmla="*/ 170 w 187"/>
                <a:gd name="T115" fmla="*/ 88 h 362"/>
                <a:gd name="T116" fmla="*/ 105 w 187"/>
                <a:gd name="T117" fmla="*/ 104 h 362"/>
                <a:gd name="T118" fmla="*/ 104 w 187"/>
                <a:gd name="T119" fmla="*/ 88 h 362"/>
                <a:gd name="T120" fmla="*/ 144 w 187"/>
                <a:gd name="T121" fmla="*/ 117 h 362"/>
                <a:gd name="T122" fmla="*/ 118 w 187"/>
                <a:gd name="T123" fmla="*/ 169 h 362"/>
                <a:gd name="T124" fmla="*/ 112 w 187"/>
                <a:gd name="T125" fmla="*/ 233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87" h="362">
                  <a:moveTo>
                    <a:pt x="6" y="350"/>
                  </a:moveTo>
                  <a:cubicBezTo>
                    <a:pt x="10" y="338"/>
                    <a:pt x="24" y="331"/>
                    <a:pt x="30" y="320"/>
                  </a:cubicBezTo>
                  <a:cubicBezTo>
                    <a:pt x="31" y="319"/>
                    <a:pt x="31" y="322"/>
                    <a:pt x="33" y="319"/>
                  </a:cubicBezTo>
                  <a:cubicBezTo>
                    <a:pt x="39" y="308"/>
                    <a:pt x="53" y="296"/>
                    <a:pt x="64" y="286"/>
                  </a:cubicBezTo>
                  <a:cubicBezTo>
                    <a:pt x="64" y="287"/>
                    <a:pt x="64" y="287"/>
                    <a:pt x="64" y="287"/>
                  </a:cubicBezTo>
                  <a:cubicBezTo>
                    <a:pt x="67" y="286"/>
                    <a:pt x="67" y="282"/>
                    <a:pt x="69" y="279"/>
                  </a:cubicBezTo>
                  <a:cubicBezTo>
                    <a:pt x="69" y="280"/>
                    <a:pt x="69" y="281"/>
                    <a:pt x="70" y="280"/>
                  </a:cubicBezTo>
                  <a:cubicBezTo>
                    <a:pt x="69" y="279"/>
                    <a:pt x="73" y="276"/>
                    <a:pt x="73" y="274"/>
                  </a:cubicBezTo>
                  <a:cubicBezTo>
                    <a:pt x="74" y="274"/>
                    <a:pt x="74" y="274"/>
                    <a:pt x="76" y="274"/>
                  </a:cubicBezTo>
                  <a:cubicBezTo>
                    <a:pt x="76" y="271"/>
                    <a:pt x="76" y="271"/>
                    <a:pt x="76" y="271"/>
                  </a:cubicBezTo>
                  <a:cubicBezTo>
                    <a:pt x="75" y="265"/>
                    <a:pt x="83" y="262"/>
                    <a:pt x="85" y="256"/>
                  </a:cubicBezTo>
                  <a:cubicBezTo>
                    <a:pt x="85" y="256"/>
                    <a:pt x="85" y="257"/>
                    <a:pt x="85" y="257"/>
                  </a:cubicBezTo>
                  <a:cubicBezTo>
                    <a:pt x="89" y="247"/>
                    <a:pt x="96" y="236"/>
                    <a:pt x="100" y="226"/>
                  </a:cubicBezTo>
                  <a:cubicBezTo>
                    <a:pt x="100" y="226"/>
                    <a:pt x="101" y="227"/>
                    <a:pt x="102" y="227"/>
                  </a:cubicBezTo>
                  <a:cubicBezTo>
                    <a:pt x="100" y="226"/>
                    <a:pt x="102" y="222"/>
                    <a:pt x="103" y="219"/>
                  </a:cubicBezTo>
                  <a:cubicBezTo>
                    <a:pt x="105" y="219"/>
                    <a:pt x="103" y="214"/>
                    <a:pt x="105" y="211"/>
                  </a:cubicBezTo>
                  <a:cubicBezTo>
                    <a:pt x="105" y="211"/>
                    <a:pt x="105" y="211"/>
                    <a:pt x="105" y="211"/>
                  </a:cubicBezTo>
                  <a:cubicBezTo>
                    <a:pt x="104" y="208"/>
                    <a:pt x="107" y="208"/>
                    <a:pt x="106" y="205"/>
                  </a:cubicBezTo>
                  <a:cubicBezTo>
                    <a:pt x="107" y="204"/>
                    <a:pt x="107" y="204"/>
                    <a:pt x="107" y="204"/>
                  </a:cubicBezTo>
                  <a:cubicBezTo>
                    <a:pt x="105" y="203"/>
                    <a:pt x="110" y="201"/>
                    <a:pt x="109" y="198"/>
                  </a:cubicBezTo>
                  <a:cubicBezTo>
                    <a:pt x="108" y="198"/>
                    <a:pt x="108" y="198"/>
                    <a:pt x="108" y="198"/>
                  </a:cubicBezTo>
                  <a:cubicBezTo>
                    <a:pt x="108" y="196"/>
                    <a:pt x="109" y="196"/>
                    <a:pt x="109" y="194"/>
                  </a:cubicBezTo>
                  <a:cubicBezTo>
                    <a:pt x="109" y="193"/>
                    <a:pt x="109" y="193"/>
                    <a:pt x="109" y="193"/>
                  </a:cubicBezTo>
                  <a:cubicBezTo>
                    <a:pt x="108" y="189"/>
                    <a:pt x="109" y="187"/>
                    <a:pt x="107" y="187"/>
                  </a:cubicBezTo>
                  <a:cubicBezTo>
                    <a:pt x="109" y="185"/>
                    <a:pt x="108" y="191"/>
                    <a:pt x="111" y="188"/>
                  </a:cubicBezTo>
                  <a:cubicBezTo>
                    <a:pt x="109" y="173"/>
                    <a:pt x="96" y="164"/>
                    <a:pt x="91" y="148"/>
                  </a:cubicBezTo>
                  <a:cubicBezTo>
                    <a:pt x="92" y="146"/>
                    <a:pt x="92" y="145"/>
                    <a:pt x="93" y="145"/>
                  </a:cubicBezTo>
                  <a:cubicBezTo>
                    <a:pt x="93" y="144"/>
                    <a:pt x="95" y="140"/>
                    <a:pt x="95" y="138"/>
                  </a:cubicBezTo>
                  <a:cubicBezTo>
                    <a:pt x="94" y="139"/>
                    <a:pt x="96" y="138"/>
                    <a:pt x="96" y="137"/>
                  </a:cubicBezTo>
                  <a:cubicBezTo>
                    <a:pt x="99" y="136"/>
                    <a:pt x="96" y="134"/>
                    <a:pt x="99" y="132"/>
                  </a:cubicBezTo>
                  <a:cubicBezTo>
                    <a:pt x="98" y="133"/>
                    <a:pt x="99" y="134"/>
                    <a:pt x="100" y="134"/>
                  </a:cubicBezTo>
                  <a:cubicBezTo>
                    <a:pt x="100" y="131"/>
                    <a:pt x="103" y="129"/>
                    <a:pt x="105" y="126"/>
                  </a:cubicBezTo>
                  <a:cubicBezTo>
                    <a:pt x="104" y="127"/>
                    <a:pt x="104" y="128"/>
                    <a:pt x="105" y="128"/>
                  </a:cubicBezTo>
                  <a:cubicBezTo>
                    <a:pt x="106" y="124"/>
                    <a:pt x="109" y="124"/>
                    <a:pt x="111" y="122"/>
                  </a:cubicBezTo>
                  <a:cubicBezTo>
                    <a:pt x="111" y="123"/>
                    <a:pt x="111" y="123"/>
                    <a:pt x="111" y="123"/>
                  </a:cubicBezTo>
                  <a:cubicBezTo>
                    <a:pt x="115" y="122"/>
                    <a:pt x="111" y="121"/>
                    <a:pt x="114" y="119"/>
                  </a:cubicBezTo>
                  <a:cubicBezTo>
                    <a:pt x="114" y="120"/>
                    <a:pt x="114" y="120"/>
                    <a:pt x="114" y="121"/>
                  </a:cubicBezTo>
                  <a:cubicBezTo>
                    <a:pt x="116" y="117"/>
                    <a:pt x="122" y="115"/>
                    <a:pt x="125" y="112"/>
                  </a:cubicBezTo>
                  <a:cubicBezTo>
                    <a:pt x="125" y="113"/>
                    <a:pt x="125" y="113"/>
                    <a:pt x="125" y="113"/>
                  </a:cubicBezTo>
                  <a:cubicBezTo>
                    <a:pt x="128" y="112"/>
                    <a:pt x="133" y="105"/>
                    <a:pt x="135" y="109"/>
                  </a:cubicBezTo>
                  <a:cubicBezTo>
                    <a:pt x="133" y="108"/>
                    <a:pt x="136" y="106"/>
                    <a:pt x="132" y="105"/>
                  </a:cubicBezTo>
                  <a:cubicBezTo>
                    <a:pt x="132" y="107"/>
                    <a:pt x="125" y="105"/>
                    <a:pt x="127" y="108"/>
                  </a:cubicBezTo>
                  <a:cubicBezTo>
                    <a:pt x="124" y="107"/>
                    <a:pt x="118" y="105"/>
                    <a:pt x="115" y="106"/>
                  </a:cubicBezTo>
                  <a:cubicBezTo>
                    <a:pt x="117" y="105"/>
                    <a:pt x="114" y="103"/>
                    <a:pt x="117" y="103"/>
                  </a:cubicBezTo>
                  <a:cubicBezTo>
                    <a:pt x="115" y="102"/>
                    <a:pt x="115" y="102"/>
                    <a:pt x="115" y="102"/>
                  </a:cubicBezTo>
                  <a:cubicBezTo>
                    <a:pt x="115" y="101"/>
                    <a:pt x="117" y="102"/>
                    <a:pt x="116" y="101"/>
                  </a:cubicBezTo>
                  <a:cubicBezTo>
                    <a:pt x="115" y="101"/>
                    <a:pt x="110" y="101"/>
                    <a:pt x="109" y="101"/>
                  </a:cubicBezTo>
                  <a:cubicBezTo>
                    <a:pt x="106" y="101"/>
                    <a:pt x="103" y="103"/>
                    <a:pt x="98" y="101"/>
                  </a:cubicBezTo>
                  <a:cubicBezTo>
                    <a:pt x="101" y="102"/>
                    <a:pt x="98" y="99"/>
                    <a:pt x="100" y="99"/>
                  </a:cubicBezTo>
                  <a:cubicBezTo>
                    <a:pt x="99" y="97"/>
                    <a:pt x="93" y="104"/>
                    <a:pt x="94" y="93"/>
                  </a:cubicBezTo>
                  <a:cubicBezTo>
                    <a:pt x="95" y="92"/>
                    <a:pt x="95" y="94"/>
                    <a:pt x="97" y="92"/>
                  </a:cubicBezTo>
                  <a:cubicBezTo>
                    <a:pt x="96" y="92"/>
                    <a:pt x="97" y="91"/>
                    <a:pt x="97" y="90"/>
                  </a:cubicBezTo>
                  <a:cubicBezTo>
                    <a:pt x="98" y="89"/>
                    <a:pt x="103" y="86"/>
                    <a:pt x="105" y="88"/>
                  </a:cubicBezTo>
                  <a:cubicBezTo>
                    <a:pt x="106" y="88"/>
                    <a:pt x="103" y="89"/>
                    <a:pt x="105" y="89"/>
                  </a:cubicBezTo>
                  <a:cubicBezTo>
                    <a:pt x="107" y="88"/>
                    <a:pt x="107" y="87"/>
                    <a:pt x="110" y="86"/>
                  </a:cubicBezTo>
                  <a:cubicBezTo>
                    <a:pt x="110" y="86"/>
                    <a:pt x="110" y="86"/>
                    <a:pt x="110" y="86"/>
                  </a:cubicBezTo>
                  <a:cubicBezTo>
                    <a:pt x="112" y="86"/>
                    <a:pt x="115" y="84"/>
                    <a:pt x="113" y="83"/>
                  </a:cubicBezTo>
                  <a:cubicBezTo>
                    <a:pt x="112" y="84"/>
                    <a:pt x="114" y="85"/>
                    <a:pt x="112" y="84"/>
                  </a:cubicBezTo>
                  <a:cubicBezTo>
                    <a:pt x="113" y="83"/>
                    <a:pt x="116" y="82"/>
                    <a:pt x="119" y="81"/>
                  </a:cubicBezTo>
                  <a:cubicBezTo>
                    <a:pt x="118" y="82"/>
                    <a:pt x="118" y="82"/>
                    <a:pt x="118" y="83"/>
                  </a:cubicBezTo>
                  <a:cubicBezTo>
                    <a:pt x="122" y="81"/>
                    <a:pt x="126" y="80"/>
                    <a:pt x="130" y="78"/>
                  </a:cubicBezTo>
                  <a:cubicBezTo>
                    <a:pt x="130" y="77"/>
                    <a:pt x="128" y="81"/>
                    <a:pt x="128" y="80"/>
                  </a:cubicBezTo>
                  <a:cubicBezTo>
                    <a:pt x="133" y="81"/>
                    <a:pt x="139" y="77"/>
                    <a:pt x="143" y="79"/>
                  </a:cubicBezTo>
                  <a:cubicBezTo>
                    <a:pt x="143" y="79"/>
                    <a:pt x="143" y="77"/>
                    <a:pt x="143" y="78"/>
                  </a:cubicBezTo>
                  <a:cubicBezTo>
                    <a:pt x="146" y="77"/>
                    <a:pt x="146" y="79"/>
                    <a:pt x="147" y="78"/>
                  </a:cubicBezTo>
                  <a:cubicBezTo>
                    <a:pt x="147" y="79"/>
                    <a:pt x="149" y="78"/>
                    <a:pt x="151" y="77"/>
                  </a:cubicBezTo>
                  <a:cubicBezTo>
                    <a:pt x="152" y="77"/>
                    <a:pt x="151" y="78"/>
                    <a:pt x="150" y="78"/>
                  </a:cubicBezTo>
                  <a:cubicBezTo>
                    <a:pt x="152" y="77"/>
                    <a:pt x="162" y="75"/>
                    <a:pt x="167" y="75"/>
                  </a:cubicBezTo>
                  <a:cubicBezTo>
                    <a:pt x="166" y="74"/>
                    <a:pt x="167" y="74"/>
                    <a:pt x="168" y="73"/>
                  </a:cubicBezTo>
                  <a:cubicBezTo>
                    <a:pt x="169" y="72"/>
                    <a:pt x="169" y="72"/>
                    <a:pt x="169" y="72"/>
                  </a:cubicBezTo>
                  <a:cubicBezTo>
                    <a:pt x="169" y="72"/>
                    <a:pt x="169" y="72"/>
                    <a:pt x="169" y="72"/>
                  </a:cubicBezTo>
                  <a:cubicBezTo>
                    <a:pt x="169" y="72"/>
                    <a:pt x="169" y="72"/>
                    <a:pt x="169" y="72"/>
                  </a:cubicBezTo>
                  <a:cubicBezTo>
                    <a:pt x="169" y="72"/>
                    <a:pt x="169" y="72"/>
                    <a:pt x="169" y="72"/>
                  </a:cubicBezTo>
                  <a:cubicBezTo>
                    <a:pt x="169" y="72"/>
                    <a:pt x="169" y="72"/>
                    <a:pt x="169" y="72"/>
                  </a:cubicBezTo>
                  <a:cubicBezTo>
                    <a:pt x="170" y="69"/>
                    <a:pt x="164" y="97"/>
                    <a:pt x="166" y="85"/>
                  </a:cubicBezTo>
                  <a:cubicBezTo>
                    <a:pt x="166" y="85"/>
                    <a:pt x="166" y="85"/>
                    <a:pt x="166" y="85"/>
                  </a:cubicBezTo>
                  <a:cubicBezTo>
                    <a:pt x="166" y="85"/>
                    <a:pt x="166" y="85"/>
                    <a:pt x="166" y="85"/>
                  </a:cubicBezTo>
                  <a:cubicBezTo>
                    <a:pt x="166" y="85"/>
                    <a:pt x="166" y="85"/>
                    <a:pt x="166" y="85"/>
                  </a:cubicBezTo>
                  <a:cubicBezTo>
                    <a:pt x="166" y="85"/>
                    <a:pt x="166" y="85"/>
                    <a:pt x="166" y="85"/>
                  </a:cubicBezTo>
                  <a:cubicBezTo>
                    <a:pt x="166" y="85"/>
                    <a:pt x="166" y="85"/>
                    <a:pt x="166" y="85"/>
                  </a:cubicBezTo>
                  <a:cubicBezTo>
                    <a:pt x="165" y="85"/>
                    <a:pt x="165" y="85"/>
                    <a:pt x="165" y="85"/>
                  </a:cubicBezTo>
                  <a:cubicBezTo>
                    <a:pt x="167" y="84"/>
                    <a:pt x="167" y="84"/>
                    <a:pt x="167" y="84"/>
                  </a:cubicBezTo>
                  <a:cubicBezTo>
                    <a:pt x="166" y="83"/>
                    <a:pt x="164" y="83"/>
                    <a:pt x="164" y="82"/>
                  </a:cubicBezTo>
                  <a:cubicBezTo>
                    <a:pt x="163" y="82"/>
                    <a:pt x="165" y="83"/>
                    <a:pt x="167" y="83"/>
                  </a:cubicBezTo>
                  <a:cubicBezTo>
                    <a:pt x="167" y="83"/>
                    <a:pt x="167" y="83"/>
                    <a:pt x="167" y="83"/>
                  </a:cubicBezTo>
                  <a:cubicBezTo>
                    <a:pt x="168" y="83"/>
                    <a:pt x="168" y="83"/>
                    <a:pt x="168" y="83"/>
                  </a:cubicBezTo>
                  <a:cubicBezTo>
                    <a:pt x="168" y="83"/>
                    <a:pt x="168" y="83"/>
                    <a:pt x="168" y="83"/>
                  </a:cubicBezTo>
                  <a:cubicBezTo>
                    <a:pt x="168" y="83"/>
                    <a:pt x="168" y="83"/>
                    <a:pt x="168" y="83"/>
                  </a:cubicBezTo>
                  <a:cubicBezTo>
                    <a:pt x="168" y="83"/>
                    <a:pt x="168" y="83"/>
                    <a:pt x="168" y="83"/>
                  </a:cubicBezTo>
                  <a:cubicBezTo>
                    <a:pt x="168" y="83"/>
                    <a:pt x="168" y="83"/>
                    <a:pt x="168" y="83"/>
                  </a:cubicBezTo>
                  <a:cubicBezTo>
                    <a:pt x="168" y="83"/>
                    <a:pt x="168" y="83"/>
                    <a:pt x="168" y="83"/>
                  </a:cubicBezTo>
                  <a:cubicBezTo>
                    <a:pt x="167" y="85"/>
                    <a:pt x="172" y="67"/>
                    <a:pt x="170" y="75"/>
                  </a:cubicBezTo>
                  <a:cubicBezTo>
                    <a:pt x="170" y="75"/>
                    <a:pt x="170" y="75"/>
                    <a:pt x="170" y="75"/>
                  </a:cubicBezTo>
                  <a:cubicBezTo>
                    <a:pt x="169" y="75"/>
                    <a:pt x="169" y="75"/>
                    <a:pt x="169" y="75"/>
                  </a:cubicBezTo>
                  <a:cubicBezTo>
                    <a:pt x="168" y="75"/>
                    <a:pt x="168" y="75"/>
                    <a:pt x="168" y="75"/>
                  </a:cubicBezTo>
                  <a:cubicBezTo>
                    <a:pt x="168" y="75"/>
                    <a:pt x="168" y="75"/>
                    <a:pt x="168" y="75"/>
                  </a:cubicBezTo>
                  <a:cubicBezTo>
                    <a:pt x="169" y="75"/>
                    <a:pt x="169" y="75"/>
                    <a:pt x="169" y="75"/>
                  </a:cubicBezTo>
                  <a:cubicBezTo>
                    <a:pt x="170" y="75"/>
                    <a:pt x="170" y="75"/>
                    <a:pt x="170" y="75"/>
                  </a:cubicBezTo>
                  <a:cubicBezTo>
                    <a:pt x="170" y="75"/>
                    <a:pt x="170" y="75"/>
                    <a:pt x="170" y="75"/>
                  </a:cubicBezTo>
                  <a:cubicBezTo>
                    <a:pt x="170" y="75"/>
                    <a:pt x="170" y="75"/>
                    <a:pt x="170" y="75"/>
                  </a:cubicBezTo>
                  <a:cubicBezTo>
                    <a:pt x="170" y="75"/>
                    <a:pt x="170" y="75"/>
                    <a:pt x="170" y="75"/>
                  </a:cubicBezTo>
                  <a:cubicBezTo>
                    <a:pt x="170" y="75"/>
                    <a:pt x="170" y="75"/>
                    <a:pt x="170" y="75"/>
                  </a:cubicBezTo>
                  <a:cubicBezTo>
                    <a:pt x="169" y="78"/>
                    <a:pt x="172" y="66"/>
                    <a:pt x="168" y="83"/>
                  </a:cubicBezTo>
                  <a:cubicBezTo>
                    <a:pt x="168" y="83"/>
                    <a:pt x="168" y="83"/>
                    <a:pt x="168" y="83"/>
                  </a:cubicBezTo>
                  <a:cubicBezTo>
                    <a:pt x="168" y="83"/>
                    <a:pt x="168" y="83"/>
                    <a:pt x="168" y="83"/>
                  </a:cubicBezTo>
                  <a:cubicBezTo>
                    <a:pt x="168" y="83"/>
                    <a:pt x="168" y="83"/>
                    <a:pt x="168" y="83"/>
                  </a:cubicBezTo>
                  <a:cubicBezTo>
                    <a:pt x="168" y="83"/>
                    <a:pt x="168" y="83"/>
                    <a:pt x="168" y="83"/>
                  </a:cubicBezTo>
                  <a:cubicBezTo>
                    <a:pt x="167" y="83"/>
                    <a:pt x="167" y="83"/>
                    <a:pt x="167" y="83"/>
                  </a:cubicBezTo>
                  <a:cubicBezTo>
                    <a:pt x="166" y="83"/>
                    <a:pt x="165" y="83"/>
                    <a:pt x="166" y="83"/>
                  </a:cubicBezTo>
                  <a:cubicBezTo>
                    <a:pt x="164" y="82"/>
                    <a:pt x="162" y="82"/>
                    <a:pt x="161" y="80"/>
                  </a:cubicBezTo>
                  <a:cubicBezTo>
                    <a:pt x="161" y="80"/>
                    <a:pt x="163" y="79"/>
                    <a:pt x="161" y="78"/>
                  </a:cubicBezTo>
                  <a:cubicBezTo>
                    <a:pt x="158" y="78"/>
                    <a:pt x="160" y="79"/>
                    <a:pt x="157" y="79"/>
                  </a:cubicBezTo>
                  <a:cubicBezTo>
                    <a:pt x="156" y="79"/>
                    <a:pt x="156" y="79"/>
                    <a:pt x="156" y="79"/>
                  </a:cubicBezTo>
                  <a:cubicBezTo>
                    <a:pt x="155" y="80"/>
                    <a:pt x="153" y="78"/>
                    <a:pt x="154" y="80"/>
                  </a:cubicBezTo>
                  <a:cubicBezTo>
                    <a:pt x="154" y="79"/>
                    <a:pt x="149" y="80"/>
                    <a:pt x="150" y="78"/>
                  </a:cubicBezTo>
                  <a:cubicBezTo>
                    <a:pt x="150" y="76"/>
                    <a:pt x="150" y="76"/>
                    <a:pt x="150" y="76"/>
                  </a:cubicBezTo>
                  <a:cubicBezTo>
                    <a:pt x="149" y="76"/>
                    <a:pt x="148" y="78"/>
                    <a:pt x="147" y="79"/>
                  </a:cubicBezTo>
                  <a:cubicBezTo>
                    <a:pt x="146" y="78"/>
                    <a:pt x="146" y="78"/>
                    <a:pt x="146" y="78"/>
                  </a:cubicBezTo>
                  <a:cubicBezTo>
                    <a:pt x="146" y="80"/>
                    <a:pt x="142" y="78"/>
                    <a:pt x="141" y="80"/>
                  </a:cubicBezTo>
                  <a:cubicBezTo>
                    <a:pt x="138" y="79"/>
                    <a:pt x="133" y="80"/>
                    <a:pt x="131" y="79"/>
                  </a:cubicBezTo>
                  <a:cubicBezTo>
                    <a:pt x="128" y="80"/>
                    <a:pt x="126" y="81"/>
                    <a:pt x="123" y="80"/>
                  </a:cubicBezTo>
                  <a:cubicBezTo>
                    <a:pt x="124" y="80"/>
                    <a:pt x="125" y="80"/>
                    <a:pt x="125" y="79"/>
                  </a:cubicBezTo>
                  <a:cubicBezTo>
                    <a:pt x="123" y="79"/>
                    <a:pt x="122" y="79"/>
                    <a:pt x="121" y="80"/>
                  </a:cubicBezTo>
                  <a:cubicBezTo>
                    <a:pt x="121" y="80"/>
                    <a:pt x="117" y="79"/>
                    <a:pt x="115" y="78"/>
                  </a:cubicBezTo>
                  <a:cubicBezTo>
                    <a:pt x="112" y="79"/>
                    <a:pt x="113" y="80"/>
                    <a:pt x="113" y="81"/>
                  </a:cubicBezTo>
                  <a:cubicBezTo>
                    <a:pt x="111" y="79"/>
                    <a:pt x="106" y="83"/>
                    <a:pt x="102" y="81"/>
                  </a:cubicBezTo>
                  <a:cubicBezTo>
                    <a:pt x="103" y="81"/>
                    <a:pt x="106" y="80"/>
                    <a:pt x="104" y="79"/>
                  </a:cubicBezTo>
                  <a:cubicBezTo>
                    <a:pt x="102" y="76"/>
                    <a:pt x="99" y="81"/>
                    <a:pt x="95" y="80"/>
                  </a:cubicBezTo>
                  <a:cubicBezTo>
                    <a:pt x="96" y="82"/>
                    <a:pt x="96" y="82"/>
                    <a:pt x="96" y="82"/>
                  </a:cubicBezTo>
                  <a:cubicBezTo>
                    <a:pt x="94" y="80"/>
                    <a:pt x="90" y="82"/>
                    <a:pt x="90" y="80"/>
                  </a:cubicBezTo>
                  <a:cubicBezTo>
                    <a:pt x="89" y="81"/>
                    <a:pt x="86" y="79"/>
                    <a:pt x="86" y="81"/>
                  </a:cubicBezTo>
                  <a:cubicBezTo>
                    <a:pt x="82" y="80"/>
                    <a:pt x="78" y="78"/>
                    <a:pt x="74" y="76"/>
                  </a:cubicBezTo>
                  <a:cubicBezTo>
                    <a:pt x="72" y="74"/>
                    <a:pt x="72" y="74"/>
                    <a:pt x="72" y="74"/>
                  </a:cubicBezTo>
                  <a:cubicBezTo>
                    <a:pt x="70" y="74"/>
                    <a:pt x="70" y="74"/>
                    <a:pt x="70" y="74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1" y="82"/>
                    <a:pt x="68" y="61"/>
                    <a:pt x="68" y="64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9" y="63"/>
                    <a:pt x="69" y="63"/>
                    <a:pt x="69" y="63"/>
                  </a:cubicBezTo>
                  <a:cubicBezTo>
                    <a:pt x="69" y="63"/>
                    <a:pt x="69" y="63"/>
                    <a:pt x="69" y="63"/>
                  </a:cubicBezTo>
                  <a:cubicBezTo>
                    <a:pt x="71" y="62"/>
                    <a:pt x="72" y="61"/>
                    <a:pt x="74" y="61"/>
                  </a:cubicBezTo>
                  <a:cubicBezTo>
                    <a:pt x="75" y="60"/>
                    <a:pt x="77" y="59"/>
                    <a:pt x="76" y="58"/>
                  </a:cubicBezTo>
                  <a:cubicBezTo>
                    <a:pt x="74" y="58"/>
                    <a:pt x="74" y="60"/>
                    <a:pt x="73" y="60"/>
                  </a:cubicBezTo>
                  <a:cubicBezTo>
                    <a:pt x="74" y="59"/>
                    <a:pt x="74" y="59"/>
                    <a:pt x="74" y="59"/>
                  </a:cubicBezTo>
                  <a:cubicBezTo>
                    <a:pt x="76" y="58"/>
                    <a:pt x="78" y="57"/>
                    <a:pt x="77" y="60"/>
                  </a:cubicBezTo>
                  <a:cubicBezTo>
                    <a:pt x="82" y="58"/>
                    <a:pt x="80" y="54"/>
                    <a:pt x="86" y="53"/>
                  </a:cubicBezTo>
                  <a:cubicBezTo>
                    <a:pt x="86" y="53"/>
                    <a:pt x="86" y="54"/>
                    <a:pt x="88" y="53"/>
                  </a:cubicBezTo>
                  <a:cubicBezTo>
                    <a:pt x="91" y="51"/>
                    <a:pt x="91" y="51"/>
                    <a:pt x="91" y="51"/>
                  </a:cubicBezTo>
                  <a:cubicBezTo>
                    <a:pt x="95" y="50"/>
                    <a:pt x="93" y="52"/>
                    <a:pt x="94" y="54"/>
                  </a:cubicBezTo>
                  <a:cubicBezTo>
                    <a:pt x="96" y="53"/>
                    <a:pt x="98" y="52"/>
                    <a:pt x="99" y="51"/>
                  </a:cubicBezTo>
                  <a:cubicBezTo>
                    <a:pt x="101" y="52"/>
                    <a:pt x="101" y="52"/>
                    <a:pt x="101" y="52"/>
                  </a:cubicBezTo>
                  <a:cubicBezTo>
                    <a:pt x="99" y="51"/>
                    <a:pt x="103" y="51"/>
                    <a:pt x="103" y="51"/>
                  </a:cubicBezTo>
                  <a:cubicBezTo>
                    <a:pt x="102" y="51"/>
                    <a:pt x="102" y="51"/>
                    <a:pt x="102" y="51"/>
                  </a:cubicBezTo>
                  <a:cubicBezTo>
                    <a:pt x="103" y="52"/>
                    <a:pt x="105" y="51"/>
                    <a:pt x="106" y="51"/>
                  </a:cubicBezTo>
                  <a:cubicBezTo>
                    <a:pt x="106" y="50"/>
                    <a:pt x="103" y="50"/>
                    <a:pt x="102" y="50"/>
                  </a:cubicBezTo>
                  <a:cubicBezTo>
                    <a:pt x="103" y="49"/>
                    <a:pt x="104" y="49"/>
                    <a:pt x="105" y="48"/>
                  </a:cubicBezTo>
                  <a:cubicBezTo>
                    <a:pt x="105" y="49"/>
                    <a:pt x="108" y="48"/>
                    <a:pt x="110" y="48"/>
                  </a:cubicBezTo>
                  <a:cubicBezTo>
                    <a:pt x="112" y="48"/>
                    <a:pt x="112" y="46"/>
                    <a:pt x="112" y="46"/>
                  </a:cubicBezTo>
                  <a:cubicBezTo>
                    <a:pt x="112" y="47"/>
                    <a:pt x="115" y="46"/>
                    <a:pt x="114" y="47"/>
                  </a:cubicBezTo>
                  <a:cubicBezTo>
                    <a:pt x="113" y="47"/>
                    <a:pt x="112" y="47"/>
                    <a:pt x="111" y="47"/>
                  </a:cubicBezTo>
                  <a:cubicBezTo>
                    <a:pt x="113" y="48"/>
                    <a:pt x="113" y="49"/>
                    <a:pt x="115" y="48"/>
                  </a:cubicBezTo>
                  <a:cubicBezTo>
                    <a:pt x="117" y="47"/>
                    <a:pt x="114" y="45"/>
                    <a:pt x="118" y="45"/>
                  </a:cubicBezTo>
                  <a:cubicBezTo>
                    <a:pt x="117" y="46"/>
                    <a:pt x="117" y="46"/>
                    <a:pt x="116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46"/>
                    <a:pt x="119" y="46"/>
                    <a:pt x="119" y="46"/>
                  </a:cubicBezTo>
                  <a:cubicBezTo>
                    <a:pt x="120" y="46"/>
                    <a:pt x="120" y="46"/>
                    <a:pt x="120" y="46"/>
                  </a:cubicBezTo>
                  <a:cubicBezTo>
                    <a:pt x="120" y="45"/>
                    <a:pt x="125" y="45"/>
                    <a:pt x="125" y="43"/>
                  </a:cubicBezTo>
                  <a:cubicBezTo>
                    <a:pt x="127" y="43"/>
                    <a:pt x="129" y="43"/>
                    <a:pt x="130" y="43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32" y="44"/>
                    <a:pt x="134" y="43"/>
                    <a:pt x="135" y="42"/>
                  </a:cubicBezTo>
                  <a:cubicBezTo>
                    <a:pt x="135" y="42"/>
                    <a:pt x="135" y="42"/>
                    <a:pt x="135" y="42"/>
                  </a:cubicBezTo>
                  <a:cubicBezTo>
                    <a:pt x="136" y="42"/>
                    <a:pt x="139" y="42"/>
                    <a:pt x="140" y="41"/>
                  </a:cubicBezTo>
                  <a:cubicBezTo>
                    <a:pt x="143" y="41"/>
                    <a:pt x="142" y="46"/>
                    <a:pt x="144" y="43"/>
                  </a:cubicBezTo>
                  <a:cubicBezTo>
                    <a:pt x="147" y="43"/>
                    <a:pt x="147" y="40"/>
                    <a:pt x="146" y="40"/>
                  </a:cubicBezTo>
                  <a:cubicBezTo>
                    <a:pt x="151" y="39"/>
                    <a:pt x="156" y="37"/>
                    <a:pt x="160" y="37"/>
                  </a:cubicBezTo>
                  <a:cubicBezTo>
                    <a:pt x="160" y="37"/>
                    <a:pt x="160" y="37"/>
                    <a:pt x="161" y="36"/>
                  </a:cubicBezTo>
                  <a:cubicBezTo>
                    <a:pt x="166" y="35"/>
                    <a:pt x="166" y="35"/>
                    <a:pt x="166" y="35"/>
                  </a:cubicBezTo>
                  <a:cubicBezTo>
                    <a:pt x="168" y="34"/>
                    <a:pt x="168" y="34"/>
                    <a:pt x="168" y="34"/>
                  </a:cubicBezTo>
                  <a:cubicBezTo>
                    <a:pt x="169" y="33"/>
                    <a:pt x="169" y="33"/>
                    <a:pt x="169" y="33"/>
                  </a:cubicBezTo>
                  <a:cubicBezTo>
                    <a:pt x="169" y="33"/>
                    <a:pt x="169" y="33"/>
                    <a:pt x="169" y="33"/>
                  </a:cubicBezTo>
                  <a:cubicBezTo>
                    <a:pt x="169" y="33"/>
                    <a:pt x="169" y="33"/>
                    <a:pt x="169" y="33"/>
                  </a:cubicBezTo>
                  <a:cubicBezTo>
                    <a:pt x="169" y="33"/>
                    <a:pt x="169" y="33"/>
                    <a:pt x="169" y="33"/>
                  </a:cubicBezTo>
                  <a:cubicBezTo>
                    <a:pt x="169" y="33"/>
                    <a:pt x="169" y="33"/>
                    <a:pt x="169" y="33"/>
                  </a:cubicBezTo>
                  <a:cubicBezTo>
                    <a:pt x="169" y="33"/>
                    <a:pt x="169" y="33"/>
                    <a:pt x="169" y="33"/>
                  </a:cubicBezTo>
                  <a:cubicBezTo>
                    <a:pt x="169" y="30"/>
                    <a:pt x="169" y="63"/>
                    <a:pt x="169" y="49"/>
                  </a:cubicBezTo>
                  <a:cubicBezTo>
                    <a:pt x="169" y="49"/>
                    <a:pt x="169" y="49"/>
                    <a:pt x="169" y="49"/>
                  </a:cubicBezTo>
                  <a:cubicBezTo>
                    <a:pt x="169" y="49"/>
                    <a:pt x="169" y="49"/>
                    <a:pt x="169" y="49"/>
                  </a:cubicBezTo>
                  <a:cubicBezTo>
                    <a:pt x="168" y="49"/>
                    <a:pt x="168" y="49"/>
                    <a:pt x="168" y="49"/>
                  </a:cubicBezTo>
                  <a:cubicBezTo>
                    <a:pt x="165" y="48"/>
                    <a:pt x="163" y="47"/>
                    <a:pt x="161" y="45"/>
                  </a:cubicBezTo>
                  <a:cubicBezTo>
                    <a:pt x="163" y="45"/>
                    <a:pt x="162" y="44"/>
                    <a:pt x="162" y="43"/>
                  </a:cubicBezTo>
                  <a:cubicBezTo>
                    <a:pt x="160" y="44"/>
                    <a:pt x="160" y="41"/>
                    <a:pt x="159" y="43"/>
                  </a:cubicBezTo>
                  <a:cubicBezTo>
                    <a:pt x="159" y="45"/>
                    <a:pt x="159" y="45"/>
                    <a:pt x="160" y="46"/>
                  </a:cubicBezTo>
                  <a:cubicBezTo>
                    <a:pt x="157" y="46"/>
                    <a:pt x="151" y="45"/>
                    <a:pt x="149" y="44"/>
                  </a:cubicBezTo>
                  <a:cubicBezTo>
                    <a:pt x="150" y="45"/>
                    <a:pt x="150" y="45"/>
                    <a:pt x="149" y="45"/>
                  </a:cubicBezTo>
                  <a:cubicBezTo>
                    <a:pt x="149" y="43"/>
                    <a:pt x="146" y="43"/>
                    <a:pt x="144" y="44"/>
                  </a:cubicBezTo>
                  <a:cubicBezTo>
                    <a:pt x="144" y="45"/>
                    <a:pt x="144" y="45"/>
                    <a:pt x="144" y="45"/>
                  </a:cubicBezTo>
                  <a:cubicBezTo>
                    <a:pt x="143" y="44"/>
                    <a:pt x="143" y="44"/>
                    <a:pt x="143" y="44"/>
                  </a:cubicBezTo>
                  <a:cubicBezTo>
                    <a:pt x="142" y="44"/>
                    <a:pt x="142" y="46"/>
                    <a:pt x="140" y="45"/>
                  </a:cubicBezTo>
                  <a:cubicBezTo>
                    <a:pt x="139" y="44"/>
                    <a:pt x="139" y="44"/>
                    <a:pt x="139" y="44"/>
                  </a:cubicBezTo>
                  <a:cubicBezTo>
                    <a:pt x="137" y="45"/>
                    <a:pt x="134" y="47"/>
                    <a:pt x="131" y="46"/>
                  </a:cubicBezTo>
                  <a:cubicBezTo>
                    <a:pt x="129" y="45"/>
                    <a:pt x="129" y="45"/>
                    <a:pt x="129" y="45"/>
                  </a:cubicBezTo>
                  <a:cubicBezTo>
                    <a:pt x="128" y="45"/>
                    <a:pt x="126" y="46"/>
                    <a:pt x="128" y="46"/>
                  </a:cubicBezTo>
                  <a:cubicBezTo>
                    <a:pt x="124" y="46"/>
                    <a:pt x="121" y="46"/>
                    <a:pt x="119" y="45"/>
                  </a:cubicBezTo>
                  <a:cubicBezTo>
                    <a:pt x="113" y="49"/>
                    <a:pt x="101" y="51"/>
                    <a:pt x="92" y="50"/>
                  </a:cubicBezTo>
                  <a:cubicBezTo>
                    <a:pt x="92" y="49"/>
                    <a:pt x="92" y="49"/>
                    <a:pt x="92" y="49"/>
                  </a:cubicBezTo>
                  <a:cubicBezTo>
                    <a:pt x="89" y="49"/>
                    <a:pt x="91" y="51"/>
                    <a:pt x="89" y="50"/>
                  </a:cubicBezTo>
                  <a:cubicBezTo>
                    <a:pt x="90" y="50"/>
                    <a:pt x="87" y="49"/>
                    <a:pt x="89" y="48"/>
                  </a:cubicBezTo>
                  <a:cubicBezTo>
                    <a:pt x="85" y="47"/>
                    <a:pt x="84" y="49"/>
                    <a:pt x="82" y="49"/>
                  </a:cubicBezTo>
                  <a:cubicBezTo>
                    <a:pt x="81" y="50"/>
                    <a:pt x="84" y="48"/>
                    <a:pt x="83" y="50"/>
                  </a:cubicBezTo>
                  <a:cubicBezTo>
                    <a:pt x="83" y="50"/>
                    <a:pt x="78" y="48"/>
                    <a:pt x="77" y="50"/>
                  </a:cubicBezTo>
                  <a:cubicBezTo>
                    <a:pt x="76" y="49"/>
                    <a:pt x="77" y="48"/>
                    <a:pt x="78" y="47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3" y="46"/>
                    <a:pt x="82" y="45"/>
                    <a:pt x="80" y="42"/>
                  </a:cubicBezTo>
                  <a:cubicBezTo>
                    <a:pt x="78" y="42"/>
                    <a:pt x="78" y="42"/>
                    <a:pt x="78" y="42"/>
                  </a:cubicBezTo>
                  <a:cubicBezTo>
                    <a:pt x="76" y="40"/>
                    <a:pt x="83" y="41"/>
                    <a:pt x="79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5" y="37"/>
                    <a:pt x="76" y="38"/>
                    <a:pt x="76" y="37"/>
                  </a:cubicBezTo>
                  <a:cubicBezTo>
                    <a:pt x="75" y="36"/>
                    <a:pt x="75" y="36"/>
                    <a:pt x="74" y="36"/>
                  </a:cubicBezTo>
                  <a:cubicBezTo>
                    <a:pt x="78" y="32"/>
                    <a:pt x="73" y="30"/>
                    <a:pt x="79" y="28"/>
                  </a:cubicBezTo>
                  <a:cubicBezTo>
                    <a:pt x="81" y="28"/>
                    <a:pt x="74" y="30"/>
                    <a:pt x="76" y="31"/>
                  </a:cubicBezTo>
                  <a:cubicBezTo>
                    <a:pt x="79" y="31"/>
                    <a:pt x="81" y="28"/>
                    <a:pt x="83" y="27"/>
                  </a:cubicBezTo>
                  <a:cubicBezTo>
                    <a:pt x="81" y="27"/>
                    <a:pt x="82" y="25"/>
                    <a:pt x="84" y="24"/>
                  </a:cubicBezTo>
                  <a:cubicBezTo>
                    <a:pt x="87" y="24"/>
                    <a:pt x="83" y="26"/>
                    <a:pt x="86" y="26"/>
                  </a:cubicBezTo>
                  <a:cubicBezTo>
                    <a:pt x="87" y="24"/>
                    <a:pt x="90" y="23"/>
                    <a:pt x="87" y="23"/>
                  </a:cubicBezTo>
                  <a:cubicBezTo>
                    <a:pt x="88" y="20"/>
                    <a:pt x="90" y="23"/>
                    <a:pt x="91" y="20"/>
                  </a:cubicBezTo>
                  <a:cubicBezTo>
                    <a:pt x="93" y="22"/>
                    <a:pt x="89" y="25"/>
                    <a:pt x="93" y="25"/>
                  </a:cubicBezTo>
                  <a:cubicBezTo>
                    <a:pt x="92" y="23"/>
                    <a:pt x="97" y="22"/>
                    <a:pt x="95" y="20"/>
                  </a:cubicBezTo>
                  <a:cubicBezTo>
                    <a:pt x="96" y="20"/>
                    <a:pt x="97" y="21"/>
                    <a:pt x="96" y="22"/>
                  </a:cubicBezTo>
                  <a:cubicBezTo>
                    <a:pt x="98" y="23"/>
                    <a:pt x="100" y="18"/>
                    <a:pt x="101" y="21"/>
                  </a:cubicBezTo>
                  <a:cubicBezTo>
                    <a:pt x="102" y="20"/>
                    <a:pt x="102" y="20"/>
                    <a:pt x="102" y="20"/>
                  </a:cubicBezTo>
                  <a:cubicBezTo>
                    <a:pt x="102" y="20"/>
                    <a:pt x="103" y="20"/>
                    <a:pt x="105" y="21"/>
                  </a:cubicBezTo>
                  <a:cubicBezTo>
                    <a:pt x="106" y="21"/>
                    <a:pt x="110" y="18"/>
                    <a:pt x="110" y="20"/>
                  </a:cubicBezTo>
                  <a:cubicBezTo>
                    <a:pt x="111" y="20"/>
                    <a:pt x="115" y="19"/>
                    <a:pt x="113" y="18"/>
                  </a:cubicBezTo>
                  <a:cubicBezTo>
                    <a:pt x="110" y="17"/>
                    <a:pt x="110" y="19"/>
                    <a:pt x="109" y="17"/>
                  </a:cubicBezTo>
                  <a:cubicBezTo>
                    <a:pt x="111" y="19"/>
                    <a:pt x="112" y="16"/>
                    <a:pt x="114" y="16"/>
                  </a:cubicBezTo>
                  <a:cubicBezTo>
                    <a:pt x="114" y="16"/>
                    <a:pt x="114" y="16"/>
                    <a:pt x="114" y="16"/>
                  </a:cubicBezTo>
                  <a:cubicBezTo>
                    <a:pt x="115" y="16"/>
                    <a:pt x="117" y="16"/>
                    <a:pt x="117" y="15"/>
                  </a:cubicBezTo>
                  <a:cubicBezTo>
                    <a:pt x="117" y="15"/>
                    <a:pt x="117" y="16"/>
                    <a:pt x="118" y="16"/>
                  </a:cubicBezTo>
                  <a:cubicBezTo>
                    <a:pt x="119" y="14"/>
                    <a:pt x="119" y="14"/>
                    <a:pt x="119" y="14"/>
                  </a:cubicBezTo>
                  <a:cubicBezTo>
                    <a:pt x="122" y="13"/>
                    <a:pt x="120" y="17"/>
                    <a:pt x="123" y="16"/>
                  </a:cubicBezTo>
                  <a:cubicBezTo>
                    <a:pt x="121" y="17"/>
                    <a:pt x="121" y="17"/>
                    <a:pt x="121" y="17"/>
                  </a:cubicBezTo>
                  <a:cubicBezTo>
                    <a:pt x="121" y="17"/>
                    <a:pt x="123" y="18"/>
                    <a:pt x="124" y="17"/>
                  </a:cubicBezTo>
                  <a:cubicBezTo>
                    <a:pt x="125" y="16"/>
                    <a:pt x="126" y="14"/>
                    <a:pt x="126" y="13"/>
                  </a:cubicBezTo>
                  <a:cubicBezTo>
                    <a:pt x="128" y="12"/>
                    <a:pt x="127" y="14"/>
                    <a:pt x="129" y="13"/>
                  </a:cubicBezTo>
                  <a:cubicBezTo>
                    <a:pt x="127" y="15"/>
                    <a:pt x="127" y="15"/>
                    <a:pt x="127" y="15"/>
                  </a:cubicBezTo>
                  <a:cubicBezTo>
                    <a:pt x="126" y="15"/>
                    <a:pt x="129" y="17"/>
                    <a:pt x="131" y="16"/>
                  </a:cubicBezTo>
                  <a:cubicBezTo>
                    <a:pt x="133" y="15"/>
                    <a:pt x="135" y="13"/>
                    <a:pt x="132" y="13"/>
                  </a:cubicBezTo>
                  <a:cubicBezTo>
                    <a:pt x="133" y="13"/>
                    <a:pt x="135" y="13"/>
                    <a:pt x="135" y="14"/>
                  </a:cubicBezTo>
                  <a:cubicBezTo>
                    <a:pt x="137" y="13"/>
                    <a:pt x="134" y="13"/>
                    <a:pt x="136" y="12"/>
                  </a:cubicBezTo>
                  <a:cubicBezTo>
                    <a:pt x="138" y="12"/>
                    <a:pt x="141" y="13"/>
                    <a:pt x="143" y="14"/>
                  </a:cubicBezTo>
                  <a:cubicBezTo>
                    <a:pt x="141" y="16"/>
                    <a:pt x="141" y="16"/>
                    <a:pt x="141" y="16"/>
                  </a:cubicBezTo>
                  <a:cubicBezTo>
                    <a:pt x="143" y="16"/>
                    <a:pt x="143" y="16"/>
                    <a:pt x="143" y="16"/>
                  </a:cubicBezTo>
                  <a:cubicBezTo>
                    <a:pt x="141" y="18"/>
                    <a:pt x="144" y="17"/>
                    <a:pt x="143" y="19"/>
                  </a:cubicBezTo>
                  <a:cubicBezTo>
                    <a:pt x="144" y="19"/>
                    <a:pt x="146" y="18"/>
                    <a:pt x="147" y="18"/>
                  </a:cubicBezTo>
                  <a:cubicBezTo>
                    <a:pt x="143" y="15"/>
                    <a:pt x="150" y="13"/>
                    <a:pt x="148" y="11"/>
                  </a:cubicBezTo>
                  <a:cubicBezTo>
                    <a:pt x="153" y="9"/>
                    <a:pt x="152" y="16"/>
                    <a:pt x="156" y="11"/>
                  </a:cubicBezTo>
                  <a:cubicBezTo>
                    <a:pt x="155" y="11"/>
                    <a:pt x="157" y="8"/>
                    <a:pt x="155" y="10"/>
                  </a:cubicBezTo>
                  <a:cubicBezTo>
                    <a:pt x="158" y="9"/>
                    <a:pt x="156" y="7"/>
                    <a:pt x="160" y="7"/>
                  </a:cubicBezTo>
                  <a:cubicBezTo>
                    <a:pt x="157" y="9"/>
                    <a:pt x="163" y="9"/>
                    <a:pt x="160" y="11"/>
                  </a:cubicBezTo>
                  <a:cubicBezTo>
                    <a:pt x="160" y="11"/>
                    <a:pt x="157" y="11"/>
                    <a:pt x="157" y="12"/>
                  </a:cubicBezTo>
                  <a:cubicBezTo>
                    <a:pt x="158" y="12"/>
                    <a:pt x="157" y="14"/>
                    <a:pt x="160" y="14"/>
                  </a:cubicBezTo>
                  <a:cubicBezTo>
                    <a:pt x="162" y="13"/>
                    <a:pt x="164" y="12"/>
                    <a:pt x="164" y="11"/>
                  </a:cubicBezTo>
                  <a:cubicBezTo>
                    <a:pt x="163" y="10"/>
                    <a:pt x="161" y="12"/>
                    <a:pt x="162" y="10"/>
                  </a:cubicBezTo>
                  <a:cubicBezTo>
                    <a:pt x="165" y="9"/>
                    <a:pt x="166" y="11"/>
                    <a:pt x="167" y="8"/>
                  </a:cubicBezTo>
                  <a:cubicBezTo>
                    <a:pt x="165" y="9"/>
                    <a:pt x="164" y="7"/>
                    <a:pt x="164" y="6"/>
                  </a:cubicBezTo>
                  <a:cubicBezTo>
                    <a:pt x="166" y="5"/>
                    <a:pt x="166" y="5"/>
                    <a:pt x="166" y="5"/>
                  </a:cubicBezTo>
                  <a:cubicBezTo>
                    <a:pt x="166" y="6"/>
                    <a:pt x="166" y="6"/>
                    <a:pt x="166" y="6"/>
                  </a:cubicBezTo>
                  <a:cubicBezTo>
                    <a:pt x="170" y="5"/>
                    <a:pt x="167" y="4"/>
                    <a:pt x="171" y="3"/>
                  </a:cubicBezTo>
                  <a:cubicBezTo>
                    <a:pt x="173" y="4"/>
                    <a:pt x="173" y="4"/>
                    <a:pt x="173" y="4"/>
                  </a:cubicBezTo>
                  <a:cubicBezTo>
                    <a:pt x="173" y="6"/>
                    <a:pt x="167" y="5"/>
                    <a:pt x="169" y="8"/>
                  </a:cubicBezTo>
                  <a:cubicBezTo>
                    <a:pt x="171" y="7"/>
                    <a:pt x="172" y="6"/>
                    <a:pt x="174" y="6"/>
                  </a:cubicBezTo>
                  <a:cubicBezTo>
                    <a:pt x="173" y="7"/>
                    <a:pt x="173" y="7"/>
                    <a:pt x="173" y="7"/>
                  </a:cubicBezTo>
                  <a:cubicBezTo>
                    <a:pt x="174" y="6"/>
                    <a:pt x="176" y="10"/>
                    <a:pt x="179" y="7"/>
                  </a:cubicBezTo>
                  <a:cubicBezTo>
                    <a:pt x="180" y="5"/>
                    <a:pt x="179" y="6"/>
                    <a:pt x="179" y="4"/>
                  </a:cubicBezTo>
                  <a:cubicBezTo>
                    <a:pt x="181" y="3"/>
                    <a:pt x="181" y="3"/>
                    <a:pt x="181" y="3"/>
                  </a:cubicBezTo>
                  <a:cubicBezTo>
                    <a:pt x="181" y="3"/>
                    <a:pt x="181" y="3"/>
                    <a:pt x="181" y="3"/>
                  </a:cubicBezTo>
                  <a:cubicBezTo>
                    <a:pt x="181" y="3"/>
                    <a:pt x="181" y="3"/>
                    <a:pt x="181" y="3"/>
                  </a:cubicBezTo>
                  <a:cubicBezTo>
                    <a:pt x="181" y="3"/>
                    <a:pt x="181" y="3"/>
                    <a:pt x="181" y="3"/>
                  </a:cubicBezTo>
                  <a:cubicBezTo>
                    <a:pt x="181" y="3"/>
                    <a:pt x="181" y="3"/>
                    <a:pt x="181" y="3"/>
                  </a:cubicBezTo>
                  <a:cubicBezTo>
                    <a:pt x="181" y="3"/>
                    <a:pt x="181" y="3"/>
                    <a:pt x="181" y="3"/>
                  </a:cubicBezTo>
                  <a:cubicBezTo>
                    <a:pt x="182" y="0"/>
                    <a:pt x="178" y="37"/>
                    <a:pt x="179" y="21"/>
                  </a:cubicBezTo>
                  <a:cubicBezTo>
                    <a:pt x="179" y="21"/>
                    <a:pt x="179" y="21"/>
                    <a:pt x="179" y="21"/>
                  </a:cubicBezTo>
                  <a:cubicBezTo>
                    <a:pt x="179" y="21"/>
                    <a:pt x="179" y="21"/>
                    <a:pt x="179" y="21"/>
                  </a:cubicBezTo>
                  <a:cubicBezTo>
                    <a:pt x="179" y="21"/>
                    <a:pt x="179" y="21"/>
                    <a:pt x="179" y="21"/>
                  </a:cubicBezTo>
                  <a:cubicBezTo>
                    <a:pt x="178" y="21"/>
                    <a:pt x="178" y="21"/>
                    <a:pt x="178" y="21"/>
                  </a:cubicBezTo>
                  <a:cubicBezTo>
                    <a:pt x="178" y="21"/>
                    <a:pt x="178" y="21"/>
                    <a:pt x="178" y="21"/>
                  </a:cubicBezTo>
                  <a:cubicBezTo>
                    <a:pt x="177" y="21"/>
                    <a:pt x="176" y="21"/>
                    <a:pt x="175" y="20"/>
                  </a:cubicBezTo>
                  <a:cubicBezTo>
                    <a:pt x="176" y="19"/>
                    <a:pt x="171" y="19"/>
                    <a:pt x="174" y="18"/>
                  </a:cubicBezTo>
                  <a:cubicBezTo>
                    <a:pt x="175" y="18"/>
                    <a:pt x="176" y="19"/>
                    <a:pt x="177" y="20"/>
                  </a:cubicBezTo>
                  <a:cubicBezTo>
                    <a:pt x="180" y="20"/>
                    <a:pt x="180" y="20"/>
                    <a:pt x="180" y="20"/>
                  </a:cubicBezTo>
                  <a:cubicBezTo>
                    <a:pt x="180" y="20"/>
                    <a:pt x="180" y="20"/>
                    <a:pt x="180" y="20"/>
                  </a:cubicBezTo>
                  <a:cubicBezTo>
                    <a:pt x="180" y="20"/>
                    <a:pt x="180" y="20"/>
                    <a:pt x="180" y="20"/>
                  </a:cubicBezTo>
                  <a:cubicBezTo>
                    <a:pt x="180" y="13"/>
                    <a:pt x="178" y="36"/>
                    <a:pt x="181" y="4"/>
                  </a:cubicBezTo>
                  <a:cubicBezTo>
                    <a:pt x="181" y="4"/>
                    <a:pt x="181" y="4"/>
                    <a:pt x="181" y="4"/>
                  </a:cubicBezTo>
                  <a:cubicBezTo>
                    <a:pt x="181" y="4"/>
                    <a:pt x="181" y="4"/>
                    <a:pt x="181" y="4"/>
                  </a:cubicBezTo>
                  <a:cubicBezTo>
                    <a:pt x="181" y="4"/>
                    <a:pt x="181" y="4"/>
                    <a:pt x="181" y="4"/>
                  </a:cubicBezTo>
                  <a:cubicBezTo>
                    <a:pt x="181" y="4"/>
                    <a:pt x="181" y="4"/>
                    <a:pt x="181" y="4"/>
                  </a:cubicBezTo>
                  <a:cubicBezTo>
                    <a:pt x="181" y="4"/>
                    <a:pt x="181" y="4"/>
                    <a:pt x="181" y="4"/>
                  </a:cubicBezTo>
                  <a:cubicBezTo>
                    <a:pt x="181" y="5"/>
                    <a:pt x="181" y="5"/>
                    <a:pt x="181" y="5"/>
                  </a:cubicBezTo>
                  <a:cubicBezTo>
                    <a:pt x="181" y="5"/>
                    <a:pt x="181" y="5"/>
                    <a:pt x="181" y="5"/>
                  </a:cubicBezTo>
                  <a:cubicBezTo>
                    <a:pt x="180" y="6"/>
                    <a:pt x="180" y="6"/>
                    <a:pt x="180" y="6"/>
                  </a:cubicBezTo>
                  <a:cubicBezTo>
                    <a:pt x="182" y="8"/>
                    <a:pt x="177" y="6"/>
                    <a:pt x="176" y="9"/>
                  </a:cubicBezTo>
                  <a:cubicBezTo>
                    <a:pt x="180" y="8"/>
                    <a:pt x="180" y="10"/>
                    <a:pt x="182" y="12"/>
                  </a:cubicBezTo>
                  <a:cubicBezTo>
                    <a:pt x="182" y="13"/>
                    <a:pt x="184" y="6"/>
                    <a:pt x="183" y="15"/>
                  </a:cubicBezTo>
                  <a:cubicBezTo>
                    <a:pt x="183" y="12"/>
                    <a:pt x="182" y="22"/>
                    <a:pt x="183" y="9"/>
                  </a:cubicBezTo>
                  <a:cubicBezTo>
                    <a:pt x="183" y="9"/>
                    <a:pt x="182" y="8"/>
                    <a:pt x="182" y="8"/>
                  </a:cubicBezTo>
                  <a:cubicBezTo>
                    <a:pt x="183" y="8"/>
                    <a:pt x="183" y="8"/>
                    <a:pt x="183" y="8"/>
                  </a:cubicBezTo>
                  <a:cubicBezTo>
                    <a:pt x="183" y="8"/>
                    <a:pt x="183" y="8"/>
                    <a:pt x="183" y="8"/>
                  </a:cubicBezTo>
                  <a:cubicBezTo>
                    <a:pt x="183" y="8"/>
                    <a:pt x="183" y="8"/>
                    <a:pt x="183" y="8"/>
                  </a:cubicBezTo>
                  <a:cubicBezTo>
                    <a:pt x="183" y="8"/>
                    <a:pt x="183" y="8"/>
                    <a:pt x="183" y="8"/>
                  </a:cubicBezTo>
                  <a:cubicBezTo>
                    <a:pt x="183" y="5"/>
                    <a:pt x="181" y="26"/>
                    <a:pt x="182" y="17"/>
                  </a:cubicBezTo>
                  <a:cubicBezTo>
                    <a:pt x="182" y="17"/>
                    <a:pt x="182" y="17"/>
                    <a:pt x="182" y="17"/>
                  </a:cubicBezTo>
                  <a:cubicBezTo>
                    <a:pt x="182" y="17"/>
                    <a:pt x="182" y="17"/>
                    <a:pt x="182" y="17"/>
                  </a:cubicBezTo>
                  <a:cubicBezTo>
                    <a:pt x="181" y="17"/>
                    <a:pt x="181" y="17"/>
                    <a:pt x="181" y="17"/>
                  </a:cubicBezTo>
                  <a:cubicBezTo>
                    <a:pt x="181" y="17"/>
                    <a:pt x="181" y="17"/>
                    <a:pt x="181" y="17"/>
                  </a:cubicBezTo>
                  <a:cubicBezTo>
                    <a:pt x="181" y="17"/>
                    <a:pt x="181" y="17"/>
                    <a:pt x="181" y="17"/>
                  </a:cubicBezTo>
                  <a:cubicBezTo>
                    <a:pt x="180" y="16"/>
                    <a:pt x="180" y="16"/>
                    <a:pt x="180" y="16"/>
                  </a:cubicBezTo>
                  <a:cubicBezTo>
                    <a:pt x="177" y="16"/>
                    <a:pt x="177" y="16"/>
                    <a:pt x="177" y="16"/>
                  </a:cubicBezTo>
                  <a:cubicBezTo>
                    <a:pt x="176" y="15"/>
                    <a:pt x="175" y="16"/>
                    <a:pt x="174" y="16"/>
                  </a:cubicBezTo>
                  <a:cubicBezTo>
                    <a:pt x="173" y="15"/>
                    <a:pt x="173" y="13"/>
                    <a:pt x="175" y="14"/>
                  </a:cubicBezTo>
                  <a:cubicBezTo>
                    <a:pt x="171" y="13"/>
                    <a:pt x="166" y="12"/>
                    <a:pt x="162" y="11"/>
                  </a:cubicBezTo>
                  <a:cubicBezTo>
                    <a:pt x="164" y="13"/>
                    <a:pt x="157" y="11"/>
                    <a:pt x="159" y="13"/>
                  </a:cubicBezTo>
                  <a:cubicBezTo>
                    <a:pt x="161" y="14"/>
                    <a:pt x="163" y="16"/>
                    <a:pt x="161" y="17"/>
                  </a:cubicBezTo>
                  <a:cubicBezTo>
                    <a:pt x="160" y="17"/>
                    <a:pt x="161" y="16"/>
                    <a:pt x="161" y="15"/>
                  </a:cubicBezTo>
                  <a:cubicBezTo>
                    <a:pt x="159" y="16"/>
                    <a:pt x="158" y="13"/>
                    <a:pt x="156" y="15"/>
                  </a:cubicBezTo>
                  <a:cubicBezTo>
                    <a:pt x="160" y="14"/>
                    <a:pt x="157" y="12"/>
                    <a:pt x="158" y="10"/>
                  </a:cubicBezTo>
                  <a:cubicBezTo>
                    <a:pt x="155" y="11"/>
                    <a:pt x="158" y="9"/>
                    <a:pt x="155" y="9"/>
                  </a:cubicBezTo>
                  <a:cubicBezTo>
                    <a:pt x="152" y="10"/>
                    <a:pt x="149" y="10"/>
                    <a:pt x="145" y="11"/>
                  </a:cubicBezTo>
                  <a:cubicBezTo>
                    <a:pt x="141" y="9"/>
                    <a:pt x="134" y="11"/>
                    <a:pt x="131" y="12"/>
                  </a:cubicBezTo>
                  <a:cubicBezTo>
                    <a:pt x="128" y="11"/>
                    <a:pt x="130" y="9"/>
                    <a:pt x="127" y="8"/>
                  </a:cubicBezTo>
                  <a:cubicBezTo>
                    <a:pt x="125" y="9"/>
                    <a:pt x="130" y="10"/>
                    <a:pt x="126" y="10"/>
                  </a:cubicBezTo>
                  <a:cubicBezTo>
                    <a:pt x="126" y="9"/>
                    <a:pt x="126" y="9"/>
                    <a:pt x="126" y="9"/>
                  </a:cubicBezTo>
                  <a:cubicBezTo>
                    <a:pt x="125" y="10"/>
                    <a:pt x="119" y="8"/>
                    <a:pt x="118" y="12"/>
                  </a:cubicBezTo>
                  <a:cubicBezTo>
                    <a:pt x="119" y="9"/>
                    <a:pt x="119" y="9"/>
                    <a:pt x="119" y="9"/>
                  </a:cubicBezTo>
                  <a:cubicBezTo>
                    <a:pt x="118" y="9"/>
                    <a:pt x="118" y="10"/>
                    <a:pt x="117" y="10"/>
                  </a:cubicBezTo>
                  <a:cubicBezTo>
                    <a:pt x="117" y="9"/>
                    <a:pt x="116" y="9"/>
                    <a:pt x="117" y="8"/>
                  </a:cubicBezTo>
                  <a:cubicBezTo>
                    <a:pt x="115" y="7"/>
                    <a:pt x="112" y="9"/>
                    <a:pt x="110" y="9"/>
                  </a:cubicBezTo>
                  <a:cubicBezTo>
                    <a:pt x="111" y="10"/>
                    <a:pt x="111" y="10"/>
                    <a:pt x="111" y="10"/>
                  </a:cubicBezTo>
                  <a:cubicBezTo>
                    <a:pt x="107" y="12"/>
                    <a:pt x="104" y="11"/>
                    <a:pt x="100" y="12"/>
                  </a:cubicBezTo>
                  <a:cubicBezTo>
                    <a:pt x="100" y="10"/>
                    <a:pt x="100" y="10"/>
                    <a:pt x="100" y="10"/>
                  </a:cubicBezTo>
                  <a:cubicBezTo>
                    <a:pt x="97" y="11"/>
                    <a:pt x="97" y="11"/>
                    <a:pt x="97" y="11"/>
                  </a:cubicBezTo>
                  <a:cubicBezTo>
                    <a:pt x="98" y="10"/>
                    <a:pt x="95" y="10"/>
                    <a:pt x="94" y="11"/>
                  </a:cubicBezTo>
                  <a:cubicBezTo>
                    <a:pt x="100" y="7"/>
                    <a:pt x="100" y="7"/>
                    <a:pt x="100" y="7"/>
                  </a:cubicBezTo>
                  <a:cubicBezTo>
                    <a:pt x="102" y="7"/>
                    <a:pt x="99" y="9"/>
                    <a:pt x="100" y="10"/>
                  </a:cubicBezTo>
                  <a:cubicBezTo>
                    <a:pt x="101" y="11"/>
                    <a:pt x="105" y="10"/>
                    <a:pt x="105" y="9"/>
                  </a:cubicBezTo>
                  <a:cubicBezTo>
                    <a:pt x="104" y="9"/>
                    <a:pt x="104" y="9"/>
                    <a:pt x="103" y="10"/>
                  </a:cubicBezTo>
                  <a:cubicBezTo>
                    <a:pt x="102" y="8"/>
                    <a:pt x="104" y="8"/>
                    <a:pt x="105" y="6"/>
                  </a:cubicBezTo>
                  <a:cubicBezTo>
                    <a:pt x="105" y="6"/>
                    <a:pt x="103" y="6"/>
                    <a:pt x="103" y="7"/>
                  </a:cubicBezTo>
                  <a:cubicBezTo>
                    <a:pt x="105" y="6"/>
                    <a:pt x="106" y="5"/>
                    <a:pt x="109" y="5"/>
                  </a:cubicBezTo>
                  <a:cubicBezTo>
                    <a:pt x="107" y="6"/>
                    <a:pt x="110" y="6"/>
                    <a:pt x="109" y="7"/>
                  </a:cubicBezTo>
                  <a:cubicBezTo>
                    <a:pt x="109" y="5"/>
                    <a:pt x="112" y="4"/>
                    <a:pt x="115" y="4"/>
                  </a:cubicBezTo>
                  <a:cubicBezTo>
                    <a:pt x="118" y="6"/>
                    <a:pt x="121" y="2"/>
                    <a:pt x="125" y="3"/>
                  </a:cubicBezTo>
                  <a:cubicBezTo>
                    <a:pt x="123" y="4"/>
                    <a:pt x="122" y="6"/>
                    <a:pt x="119" y="7"/>
                  </a:cubicBezTo>
                  <a:cubicBezTo>
                    <a:pt x="122" y="7"/>
                    <a:pt x="122" y="7"/>
                    <a:pt x="124" y="7"/>
                  </a:cubicBezTo>
                  <a:cubicBezTo>
                    <a:pt x="125" y="6"/>
                    <a:pt x="126" y="4"/>
                    <a:pt x="129" y="3"/>
                  </a:cubicBezTo>
                  <a:cubicBezTo>
                    <a:pt x="129" y="4"/>
                    <a:pt x="129" y="4"/>
                    <a:pt x="129" y="4"/>
                  </a:cubicBezTo>
                  <a:cubicBezTo>
                    <a:pt x="132" y="3"/>
                    <a:pt x="132" y="1"/>
                    <a:pt x="135" y="2"/>
                  </a:cubicBezTo>
                  <a:cubicBezTo>
                    <a:pt x="142" y="2"/>
                    <a:pt x="148" y="2"/>
                    <a:pt x="153" y="2"/>
                  </a:cubicBezTo>
                  <a:cubicBezTo>
                    <a:pt x="153" y="3"/>
                    <a:pt x="153" y="3"/>
                    <a:pt x="153" y="3"/>
                  </a:cubicBezTo>
                  <a:cubicBezTo>
                    <a:pt x="156" y="1"/>
                    <a:pt x="162" y="2"/>
                    <a:pt x="165" y="2"/>
                  </a:cubicBezTo>
                  <a:cubicBezTo>
                    <a:pt x="171" y="4"/>
                    <a:pt x="179" y="4"/>
                    <a:pt x="181" y="7"/>
                  </a:cubicBezTo>
                  <a:cubicBezTo>
                    <a:pt x="185" y="9"/>
                    <a:pt x="185" y="9"/>
                    <a:pt x="185" y="9"/>
                  </a:cubicBezTo>
                  <a:cubicBezTo>
                    <a:pt x="186" y="9"/>
                    <a:pt x="186" y="9"/>
                    <a:pt x="186" y="9"/>
                  </a:cubicBezTo>
                  <a:cubicBezTo>
                    <a:pt x="186" y="9"/>
                    <a:pt x="186" y="9"/>
                    <a:pt x="186" y="9"/>
                  </a:cubicBezTo>
                  <a:cubicBezTo>
                    <a:pt x="186" y="9"/>
                    <a:pt x="186" y="9"/>
                    <a:pt x="186" y="9"/>
                  </a:cubicBezTo>
                  <a:cubicBezTo>
                    <a:pt x="186" y="9"/>
                    <a:pt x="186" y="9"/>
                    <a:pt x="186" y="9"/>
                  </a:cubicBezTo>
                  <a:cubicBezTo>
                    <a:pt x="186" y="9"/>
                    <a:pt x="186" y="9"/>
                    <a:pt x="186" y="9"/>
                  </a:cubicBezTo>
                  <a:cubicBezTo>
                    <a:pt x="187" y="2"/>
                    <a:pt x="185" y="18"/>
                    <a:pt x="186" y="16"/>
                  </a:cubicBezTo>
                  <a:cubicBezTo>
                    <a:pt x="186" y="17"/>
                    <a:pt x="186" y="17"/>
                    <a:pt x="186" y="17"/>
                  </a:cubicBezTo>
                  <a:cubicBezTo>
                    <a:pt x="185" y="17"/>
                    <a:pt x="185" y="17"/>
                    <a:pt x="185" y="17"/>
                  </a:cubicBezTo>
                  <a:cubicBezTo>
                    <a:pt x="185" y="17"/>
                    <a:pt x="185" y="17"/>
                    <a:pt x="185" y="17"/>
                  </a:cubicBezTo>
                  <a:cubicBezTo>
                    <a:pt x="183" y="17"/>
                    <a:pt x="183" y="17"/>
                    <a:pt x="183" y="17"/>
                  </a:cubicBezTo>
                  <a:cubicBezTo>
                    <a:pt x="176" y="20"/>
                    <a:pt x="176" y="20"/>
                    <a:pt x="176" y="20"/>
                  </a:cubicBezTo>
                  <a:cubicBezTo>
                    <a:pt x="171" y="22"/>
                    <a:pt x="166" y="23"/>
                    <a:pt x="161" y="24"/>
                  </a:cubicBezTo>
                  <a:cubicBezTo>
                    <a:pt x="162" y="22"/>
                    <a:pt x="162" y="22"/>
                    <a:pt x="162" y="22"/>
                  </a:cubicBezTo>
                  <a:cubicBezTo>
                    <a:pt x="161" y="24"/>
                    <a:pt x="161" y="21"/>
                    <a:pt x="159" y="22"/>
                  </a:cubicBezTo>
                  <a:cubicBezTo>
                    <a:pt x="162" y="23"/>
                    <a:pt x="157" y="24"/>
                    <a:pt x="156" y="26"/>
                  </a:cubicBezTo>
                  <a:cubicBezTo>
                    <a:pt x="151" y="25"/>
                    <a:pt x="145" y="28"/>
                    <a:pt x="141" y="30"/>
                  </a:cubicBezTo>
                  <a:cubicBezTo>
                    <a:pt x="141" y="29"/>
                    <a:pt x="141" y="29"/>
                    <a:pt x="141" y="29"/>
                  </a:cubicBezTo>
                  <a:cubicBezTo>
                    <a:pt x="137" y="32"/>
                    <a:pt x="132" y="31"/>
                    <a:pt x="126" y="31"/>
                  </a:cubicBezTo>
                  <a:cubicBezTo>
                    <a:pt x="126" y="31"/>
                    <a:pt x="124" y="30"/>
                    <a:pt x="123" y="30"/>
                  </a:cubicBezTo>
                  <a:cubicBezTo>
                    <a:pt x="120" y="33"/>
                    <a:pt x="119" y="33"/>
                    <a:pt x="115" y="35"/>
                  </a:cubicBezTo>
                  <a:cubicBezTo>
                    <a:pt x="112" y="35"/>
                    <a:pt x="107" y="36"/>
                    <a:pt x="104" y="36"/>
                  </a:cubicBezTo>
                  <a:cubicBezTo>
                    <a:pt x="99" y="38"/>
                    <a:pt x="93" y="40"/>
                    <a:pt x="88" y="41"/>
                  </a:cubicBezTo>
                  <a:cubicBezTo>
                    <a:pt x="86" y="42"/>
                    <a:pt x="84" y="43"/>
                    <a:pt x="83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4" y="47"/>
                    <a:pt x="74" y="20"/>
                    <a:pt x="78" y="31"/>
                  </a:cubicBezTo>
                  <a:cubicBezTo>
                    <a:pt x="78" y="31"/>
                    <a:pt x="78" y="31"/>
                    <a:pt x="78" y="31"/>
                  </a:cubicBezTo>
                  <a:cubicBezTo>
                    <a:pt x="78" y="31"/>
                    <a:pt x="78" y="31"/>
                    <a:pt x="78" y="31"/>
                  </a:cubicBezTo>
                  <a:cubicBezTo>
                    <a:pt x="79" y="31"/>
                    <a:pt x="79" y="31"/>
                    <a:pt x="79" y="31"/>
                  </a:cubicBezTo>
                  <a:cubicBezTo>
                    <a:pt x="79" y="31"/>
                    <a:pt x="79" y="31"/>
                    <a:pt x="79" y="31"/>
                  </a:cubicBezTo>
                  <a:cubicBezTo>
                    <a:pt x="79" y="31"/>
                    <a:pt x="79" y="31"/>
                    <a:pt x="79" y="31"/>
                  </a:cubicBezTo>
                  <a:cubicBezTo>
                    <a:pt x="79" y="31"/>
                    <a:pt x="79" y="31"/>
                    <a:pt x="79" y="31"/>
                  </a:cubicBezTo>
                  <a:cubicBezTo>
                    <a:pt x="81" y="32"/>
                    <a:pt x="81" y="32"/>
                    <a:pt x="81" y="32"/>
                  </a:cubicBezTo>
                  <a:cubicBezTo>
                    <a:pt x="85" y="31"/>
                    <a:pt x="85" y="31"/>
                    <a:pt x="85" y="31"/>
                  </a:cubicBezTo>
                  <a:cubicBezTo>
                    <a:pt x="86" y="33"/>
                    <a:pt x="86" y="33"/>
                    <a:pt x="86" y="33"/>
                  </a:cubicBezTo>
                  <a:cubicBezTo>
                    <a:pt x="97" y="31"/>
                    <a:pt x="111" y="32"/>
                    <a:pt x="121" y="29"/>
                  </a:cubicBezTo>
                  <a:cubicBezTo>
                    <a:pt x="120" y="32"/>
                    <a:pt x="120" y="32"/>
                    <a:pt x="120" y="32"/>
                  </a:cubicBezTo>
                  <a:cubicBezTo>
                    <a:pt x="123" y="32"/>
                    <a:pt x="127" y="30"/>
                    <a:pt x="126" y="29"/>
                  </a:cubicBezTo>
                  <a:cubicBezTo>
                    <a:pt x="129" y="29"/>
                    <a:pt x="134" y="27"/>
                    <a:pt x="136" y="28"/>
                  </a:cubicBezTo>
                  <a:cubicBezTo>
                    <a:pt x="140" y="29"/>
                    <a:pt x="140" y="27"/>
                    <a:pt x="143" y="27"/>
                  </a:cubicBezTo>
                  <a:cubicBezTo>
                    <a:pt x="150" y="27"/>
                    <a:pt x="153" y="28"/>
                    <a:pt x="160" y="28"/>
                  </a:cubicBezTo>
                  <a:cubicBezTo>
                    <a:pt x="158" y="28"/>
                    <a:pt x="158" y="28"/>
                    <a:pt x="158" y="28"/>
                  </a:cubicBezTo>
                  <a:cubicBezTo>
                    <a:pt x="157" y="28"/>
                    <a:pt x="157" y="29"/>
                    <a:pt x="159" y="30"/>
                  </a:cubicBezTo>
                  <a:cubicBezTo>
                    <a:pt x="161" y="29"/>
                    <a:pt x="168" y="32"/>
                    <a:pt x="166" y="29"/>
                  </a:cubicBezTo>
                  <a:cubicBezTo>
                    <a:pt x="172" y="31"/>
                    <a:pt x="172" y="31"/>
                    <a:pt x="172" y="31"/>
                  </a:cubicBezTo>
                  <a:cubicBezTo>
                    <a:pt x="175" y="32"/>
                    <a:pt x="175" y="32"/>
                    <a:pt x="175" y="32"/>
                  </a:cubicBezTo>
                  <a:cubicBezTo>
                    <a:pt x="176" y="32"/>
                    <a:pt x="176" y="32"/>
                    <a:pt x="176" y="32"/>
                  </a:cubicBezTo>
                  <a:cubicBezTo>
                    <a:pt x="176" y="32"/>
                    <a:pt x="176" y="32"/>
                    <a:pt x="176" y="32"/>
                  </a:cubicBezTo>
                  <a:cubicBezTo>
                    <a:pt x="177" y="28"/>
                    <a:pt x="176" y="66"/>
                    <a:pt x="176" y="50"/>
                  </a:cubicBezTo>
                  <a:cubicBezTo>
                    <a:pt x="176" y="50"/>
                    <a:pt x="176" y="50"/>
                    <a:pt x="176" y="50"/>
                  </a:cubicBezTo>
                  <a:cubicBezTo>
                    <a:pt x="176" y="50"/>
                    <a:pt x="176" y="50"/>
                    <a:pt x="176" y="50"/>
                  </a:cubicBezTo>
                  <a:cubicBezTo>
                    <a:pt x="176" y="50"/>
                    <a:pt x="176" y="50"/>
                    <a:pt x="176" y="50"/>
                  </a:cubicBezTo>
                  <a:cubicBezTo>
                    <a:pt x="176" y="50"/>
                    <a:pt x="176" y="50"/>
                    <a:pt x="176" y="50"/>
                  </a:cubicBezTo>
                  <a:cubicBezTo>
                    <a:pt x="176" y="50"/>
                    <a:pt x="176" y="50"/>
                    <a:pt x="176" y="50"/>
                  </a:cubicBezTo>
                  <a:cubicBezTo>
                    <a:pt x="175" y="50"/>
                    <a:pt x="175" y="50"/>
                    <a:pt x="175" y="50"/>
                  </a:cubicBezTo>
                  <a:cubicBezTo>
                    <a:pt x="175" y="51"/>
                    <a:pt x="175" y="51"/>
                    <a:pt x="175" y="51"/>
                  </a:cubicBezTo>
                  <a:cubicBezTo>
                    <a:pt x="171" y="52"/>
                    <a:pt x="167" y="53"/>
                    <a:pt x="163" y="53"/>
                  </a:cubicBezTo>
                  <a:cubicBezTo>
                    <a:pt x="164" y="54"/>
                    <a:pt x="162" y="55"/>
                    <a:pt x="162" y="55"/>
                  </a:cubicBezTo>
                  <a:cubicBezTo>
                    <a:pt x="156" y="57"/>
                    <a:pt x="149" y="56"/>
                    <a:pt x="145" y="58"/>
                  </a:cubicBezTo>
                  <a:cubicBezTo>
                    <a:pt x="144" y="58"/>
                    <a:pt x="146" y="57"/>
                    <a:pt x="144" y="57"/>
                  </a:cubicBezTo>
                  <a:cubicBezTo>
                    <a:pt x="143" y="58"/>
                    <a:pt x="144" y="58"/>
                    <a:pt x="142" y="59"/>
                  </a:cubicBezTo>
                  <a:cubicBezTo>
                    <a:pt x="134" y="62"/>
                    <a:pt x="124" y="60"/>
                    <a:pt x="116" y="62"/>
                  </a:cubicBezTo>
                  <a:cubicBezTo>
                    <a:pt x="109" y="65"/>
                    <a:pt x="101" y="67"/>
                    <a:pt x="95" y="68"/>
                  </a:cubicBezTo>
                  <a:cubicBezTo>
                    <a:pt x="92" y="69"/>
                    <a:pt x="89" y="70"/>
                    <a:pt x="86" y="71"/>
                  </a:cubicBezTo>
                  <a:cubicBezTo>
                    <a:pt x="83" y="73"/>
                    <a:pt x="83" y="73"/>
                    <a:pt x="83" y="73"/>
                  </a:cubicBezTo>
                  <a:cubicBezTo>
                    <a:pt x="82" y="74"/>
                    <a:pt x="82" y="74"/>
                    <a:pt x="82" y="74"/>
                  </a:cubicBezTo>
                  <a:cubicBezTo>
                    <a:pt x="82" y="74"/>
                    <a:pt x="82" y="74"/>
                    <a:pt x="82" y="74"/>
                  </a:cubicBezTo>
                  <a:cubicBezTo>
                    <a:pt x="82" y="74"/>
                    <a:pt x="82" y="74"/>
                    <a:pt x="82" y="74"/>
                  </a:cubicBezTo>
                  <a:cubicBezTo>
                    <a:pt x="82" y="74"/>
                    <a:pt x="82" y="74"/>
                    <a:pt x="82" y="74"/>
                  </a:cubicBezTo>
                  <a:cubicBezTo>
                    <a:pt x="82" y="77"/>
                    <a:pt x="78" y="47"/>
                    <a:pt x="80" y="60"/>
                  </a:cubicBezTo>
                  <a:cubicBezTo>
                    <a:pt x="80" y="60"/>
                    <a:pt x="80" y="60"/>
                    <a:pt x="80" y="60"/>
                  </a:cubicBezTo>
                  <a:cubicBezTo>
                    <a:pt x="80" y="60"/>
                    <a:pt x="80" y="60"/>
                    <a:pt x="80" y="60"/>
                  </a:cubicBezTo>
                  <a:cubicBezTo>
                    <a:pt x="80" y="60"/>
                    <a:pt x="80" y="60"/>
                    <a:pt x="80" y="60"/>
                  </a:cubicBezTo>
                  <a:cubicBezTo>
                    <a:pt x="81" y="60"/>
                    <a:pt x="81" y="60"/>
                    <a:pt x="81" y="60"/>
                  </a:cubicBezTo>
                  <a:cubicBezTo>
                    <a:pt x="81" y="60"/>
                    <a:pt x="81" y="60"/>
                    <a:pt x="81" y="60"/>
                  </a:cubicBezTo>
                  <a:cubicBezTo>
                    <a:pt x="81" y="60"/>
                    <a:pt x="81" y="60"/>
                    <a:pt x="81" y="60"/>
                  </a:cubicBezTo>
                  <a:cubicBezTo>
                    <a:pt x="85" y="59"/>
                    <a:pt x="86" y="66"/>
                    <a:pt x="91" y="63"/>
                  </a:cubicBezTo>
                  <a:cubicBezTo>
                    <a:pt x="92" y="64"/>
                    <a:pt x="94" y="64"/>
                    <a:pt x="94" y="65"/>
                  </a:cubicBezTo>
                  <a:cubicBezTo>
                    <a:pt x="96" y="64"/>
                    <a:pt x="103" y="67"/>
                    <a:pt x="108" y="65"/>
                  </a:cubicBezTo>
                  <a:cubicBezTo>
                    <a:pt x="107" y="65"/>
                    <a:pt x="107" y="65"/>
                    <a:pt x="107" y="65"/>
                  </a:cubicBezTo>
                  <a:cubicBezTo>
                    <a:pt x="112" y="66"/>
                    <a:pt x="117" y="64"/>
                    <a:pt x="122" y="65"/>
                  </a:cubicBezTo>
                  <a:cubicBezTo>
                    <a:pt x="122" y="65"/>
                    <a:pt x="121" y="65"/>
                    <a:pt x="121" y="66"/>
                  </a:cubicBezTo>
                  <a:cubicBezTo>
                    <a:pt x="123" y="67"/>
                    <a:pt x="126" y="63"/>
                    <a:pt x="127" y="66"/>
                  </a:cubicBezTo>
                  <a:cubicBezTo>
                    <a:pt x="129" y="65"/>
                    <a:pt x="128" y="64"/>
                    <a:pt x="127" y="64"/>
                  </a:cubicBezTo>
                  <a:cubicBezTo>
                    <a:pt x="140" y="64"/>
                    <a:pt x="155" y="60"/>
                    <a:pt x="172" y="68"/>
                  </a:cubicBezTo>
                  <a:cubicBezTo>
                    <a:pt x="178" y="73"/>
                    <a:pt x="177" y="74"/>
                    <a:pt x="176" y="74"/>
                  </a:cubicBezTo>
                  <a:cubicBezTo>
                    <a:pt x="176" y="74"/>
                    <a:pt x="176" y="74"/>
                    <a:pt x="176" y="75"/>
                  </a:cubicBezTo>
                  <a:cubicBezTo>
                    <a:pt x="176" y="75"/>
                    <a:pt x="176" y="75"/>
                    <a:pt x="176" y="75"/>
                  </a:cubicBezTo>
                  <a:cubicBezTo>
                    <a:pt x="176" y="75"/>
                    <a:pt x="176" y="75"/>
                    <a:pt x="176" y="75"/>
                  </a:cubicBezTo>
                  <a:cubicBezTo>
                    <a:pt x="176" y="75"/>
                    <a:pt x="176" y="75"/>
                    <a:pt x="176" y="75"/>
                  </a:cubicBezTo>
                  <a:cubicBezTo>
                    <a:pt x="176" y="75"/>
                    <a:pt x="176" y="75"/>
                    <a:pt x="176" y="75"/>
                  </a:cubicBezTo>
                  <a:cubicBezTo>
                    <a:pt x="176" y="75"/>
                    <a:pt x="176" y="75"/>
                    <a:pt x="176" y="75"/>
                  </a:cubicBezTo>
                  <a:cubicBezTo>
                    <a:pt x="178" y="65"/>
                    <a:pt x="173" y="88"/>
                    <a:pt x="174" y="86"/>
                  </a:cubicBezTo>
                  <a:cubicBezTo>
                    <a:pt x="174" y="86"/>
                    <a:pt x="174" y="86"/>
                    <a:pt x="174" y="86"/>
                  </a:cubicBezTo>
                  <a:cubicBezTo>
                    <a:pt x="174" y="86"/>
                    <a:pt x="174" y="86"/>
                    <a:pt x="174" y="86"/>
                  </a:cubicBezTo>
                  <a:cubicBezTo>
                    <a:pt x="173" y="86"/>
                    <a:pt x="173" y="86"/>
                    <a:pt x="173" y="86"/>
                  </a:cubicBezTo>
                  <a:cubicBezTo>
                    <a:pt x="173" y="86"/>
                    <a:pt x="173" y="86"/>
                    <a:pt x="173" y="86"/>
                  </a:cubicBezTo>
                  <a:cubicBezTo>
                    <a:pt x="172" y="87"/>
                    <a:pt x="171" y="87"/>
                    <a:pt x="171" y="88"/>
                  </a:cubicBezTo>
                  <a:cubicBezTo>
                    <a:pt x="170" y="87"/>
                    <a:pt x="170" y="89"/>
                    <a:pt x="170" y="88"/>
                  </a:cubicBezTo>
                  <a:cubicBezTo>
                    <a:pt x="167" y="90"/>
                    <a:pt x="164" y="86"/>
                    <a:pt x="163" y="88"/>
                  </a:cubicBezTo>
                  <a:cubicBezTo>
                    <a:pt x="164" y="90"/>
                    <a:pt x="161" y="89"/>
                    <a:pt x="161" y="90"/>
                  </a:cubicBezTo>
                  <a:cubicBezTo>
                    <a:pt x="155" y="90"/>
                    <a:pt x="154" y="89"/>
                    <a:pt x="149" y="90"/>
                  </a:cubicBezTo>
                  <a:cubicBezTo>
                    <a:pt x="149" y="89"/>
                    <a:pt x="149" y="89"/>
                    <a:pt x="149" y="89"/>
                  </a:cubicBezTo>
                  <a:cubicBezTo>
                    <a:pt x="144" y="92"/>
                    <a:pt x="138" y="91"/>
                    <a:pt x="134" y="95"/>
                  </a:cubicBezTo>
                  <a:cubicBezTo>
                    <a:pt x="126" y="95"/>
                    <a:pt x="120" y="97"/>
                    <a:pt x="114" y="98"/>
                  </a:cubicBezTo>
                  <a:cubicBezTo>
                    <a:pt x="111" y="100"/>
                    <a:pt x="108" y="100"/>
                    <a:pt x="107" y="102"/>
                  </a:cubicBezTo>
                  <a:cubicBezTo>
                    <a:pt x="105" y="104"/>
                    <a:pt x="105" y="104"/>
                    <a:pt x="105" y="104"/>
                  </a:cubicBezTo>
                  <a:cubicBezTo>
                    <a:pt x="104" y="104"/>
                    <a:pt x="104" y="104"/>
                    <a:pt x="104" y="104"/>
                  </a:cubicBezTo>
                  <a:cubicBezTo>
                    <a:pt x="104" y="104"/>
                    <a:pt x="104" y="104"/>
                    <a:pt x="104" y="104"/>
                  </a:cubicBezTo>
                  <a:cubicBezTo>
                    <a:pt x="104" y="104"/>
                    <a:pt x="104" y="104"/>
                    <a:pt x="104" y="104"/>
                  </a:cubicBezTo>
                  <a:cubicBezTo>
                    <a:pt x="104" y="104"/>
                    <a:pt x="104" y="104"/>
                    <a:pt x="104" y="104"/>
                  </a:cubicBezTo>
                  <a:cubicBezTo>
                    <a:pt x="104" y="107"/>
                    <a:pt x="103" y="74"/>
                    <a:pt x="104" y="88"/>
                  </a:cubicBezTo>
                  <a:cubicBezTo>
                    <a:pt x="104" y="88"/>
                    <a:pt x="104" y="88"/>
                    <a:pt x="104" y="88"/>
                  </a:cubicBezTo>
                  <a:cubicBezTo>
                    <a:pt x="104" y="88"/>
                    <a:pt x="104" y="88"/>
                    <a:pt x="104" y="88"/>
                  </a:cubicBezTo>
                  <a:cubicBezTo>
                    <a:pt x="104" y="88"/>
                    <a:pt x="104" y="88"/>
                    <a:pt x="104" y="88"/>
                  </a:cubicBezTo>
                  <a:cubicBezTo>
                    <a:pt x="105" y="89"/>
                    <a:pt x="105" y="89"/>
                    <a:pt x="105" y="89"/>
                  </a:cubicBezTo>
                  <a:cubicBezTo>
                    <a:pt x="108" y="91"/>
                    <a:pt x="114" y="91"/>
                    <a:pt x="121" y="91"/>
                  </a:cubicBezTo>
                  <a:cubicBezTo>
                    <a:pt x="125" y="92"/>
                    <a:pt x="129" y="92"/>
                    <a:pt x="134" y="93"/>
                  </a:cubicBezTo>
                  <a:cubicBezTo>
                    <a:pt x="137" y="94"/>
                    <a:pt x="139" y="95"/>
                    <a:pt x="142" y="96"/>
                  </a:cubicBezTo>
                  <a:cubicBezTo>
                    <a:pt x="140" y="77"/>
                    <a:pt x="145" y="122"/>
                    <a:pt x="144" y="117"/>
                  </a:cubicBezTo>
                  <a:cubicBezTo>
                    <a:pt x="144" y="117"/>
                    <a:pt x="144" y="117"/>
                    <a:pt x="144" y="117"/>
                  </a:cubicBezTo>
                  <a:cubicBezTo>
                    <a:pt x="144" y="117"/>
                    <a:pt x="144" y="117"/>
                    <a:pt x="144" y="117"/>
                  </a:cubicBezTo>
                  <a:cubicBezTo>
                    <a:pt x="144" y="117"/>
                    <a:pt x="144" y="117"/>
                    <a:pt x="144" y="117"/>
                  </a:cubicBezTo>
                  <a:cubicBezTo>
                    <a:pt x="144" y="117"/>
                    <a:pt x="144" y="117"/>
                    <a:pt x="144" y="117"/>
                  </a:cubicBezTo>
                  <a:cubicBezTo>
                    <a:pt x="143" y="117"/>
                    <a:pt x="143" y="117"/>
                    <a:pt x="143" y="117"/>
                  </a:cubicBezTo>
                  <a:cubicBezTo>
                    <a:pt x="143" y="118"/>
                    <a:pt x="143" y="118"/>
                    <a:pt x="143" y="118"/>
                  </a:cubicBezTo>
                  <a:cubicBezTo>
                    <a:pt x="141" y="119"/>
                    <a:pt x="141" y="119"/>
                    <a:pt x="141" y="119"/>
                  </a:cubicBezTo>
                  <a:cubicBezTo>
                    <a:pt x="139" y="121"/>
                    <a:pt x="139" y="121"/>
                    <a:pt x="139" y="121"/>
                  </a:cubicBezTo>
                  <a:cubicBezTo>
                    <a:pt x="124" y="130"/>
                    <a:pt x="114" y="134"/>
                    <a:pt x="108" y="143"/>
                  </a:cubicBezTo>
                  <a:cubicBezTo>
                    <a:pt x="105" y="150"/>
                    <a:pt x="103" y="147"/>
                    <a:pt x="106" y="149"/>
                  </a:cubicBezTo>
                  <a:cubicBezTo>
                    <a:pt x="108" y="152"/>
                    <a:pt x="115" y="161"/>
                    <a:pt x="118" y="169"/>
                  </a:cubicBezTo>
                  <a:cubicBezTo>
                    <a:pt x="118" y="178"/>
                    <a:pt x="119" y="178"/>
                    <a:pt x="121" y="187"/>
                  </a:cubicBezTo>
                  <a:cubicBezTo>
                    <a:pt x="120" y="187"/>
                    <a:pt x="120" y="186"/>
                    <a:pt x="120" y="187"/>
                  </a:cubicBezTo>
                  <a:cubicBezTo>
                    <a:pt x="122" y="187"/>
                    <a:pt x="121" y="193"/>
                    <a:pt x="122" y="194"/>
                  </a:cubicBezTo>
                  <a:cubicBezTo>
                    <a:pt x="121" y="208"/>
                    <a:pt x="118" y="218"/>
                    <a:pt x="113" y="229"/>
                  </a:cubicBezTo>
                  <a:cubicBezTo>
                    <a:pt x="114" y="228"/>
                    <a:pt x="113" y="226"/>
                    <a:pt x="112" y="228"/>
                  </a:cubicBezTo>
                  <a:cubicBezTo>
                    <a:pt x="112" y="231"/>
                    <a:pt x="112" y="231"/>
                    <a:pt x="112" y="231"/>
                  </a:cubicBezTo>
                  <a:cubicBezTo>
                    <a:pt x="111" y="231"/>
                    <a:pt x="111" y="231"/>
                    <a:pt x="111" y="231"/>
                  </a:cubicBezTo>
                  <a:cubicBezTo>
                    <a:pt x="111" y="232"/>
                    <a:pt x="111" y="234"/>
                    <a:pt x="112" y="233"/>
                  </a:cubicBezTo>
                  <a:cubicBezTo>
                    <a:pt x="101" y="261"/>
                    <a:pt x="80" y="281"/>
                    <a:pt x="62" y="303"/>
                  </a:cubicBezTo>
                  <a:cubicBezTo>
                    <a:pt x="57" y="307"/>
                    <a:pt x="51" y="315"/>
                    <a:pt x="47" y="320"/>
                  </a:cubicBezTo>
                  <a:cubicBezTo>
                    <a:pt x="30" y="334"/>
                    <a:pt x="15" y="346"/>
                    <a:pt x="2" y="362"/>
                  </a:cubicBezTo>
                  <a:cubicBezTo>
                    <a:pt x="2" y="362"/>
                    <a:pt x="0" y="357"/>
                    <a:pt x="6" y="3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19">
              <a:extLst>
                <a:ext uri="{FF2B5EF4-FFF2-40B4-BE49-F238E27FC236}">
                  <a16:creationId xmlns:a16="http://schemas.microsoft.com/office/drawing/2014/main" id="{2A2C9A87-59D5-4B2D-BB7C-E9ED608BA400}"/>
                </a:ext>
              </a:extLst>
            </p:cNvPr>
            <p:cNvSpPr>
              <a:spLocks/>
            </p:cNvSpPr>
            <p:nvPr/>
          </p:nvSpPr>
          <p:spPr bwMode="auto">
            <a:xfrm>
              <a:off x="9137650" y="3151188"/>
              <a:ext cx="11112" cy="6350"/>
            </a:xfrm>
            <a:custGeom>
              <a:avLst/>
              <a:gdLst>
                <a:gd name="T0" fmla="*/ 0 w 3"/>
                <a:gd name="T1" fmla="*/ 0 h 2"/>
                <a:gd name="T2" fmla="*/ 1 w 3"/>
                <a:gd name="T3" fmla="*/ 2 h 2"/>
                <a:gd name="T4" fmla="*/ 0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cubicBezTo>
                    <a:pt x="1" y="1"/>
                    <a:pt x="3" y="1"/>
                    <a:pt x="1" y="2"/>
                  </a:cubicBezTo>
                  <a:cubicBezTo>
                    <a:pt x="1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20">
              <a:extLst>
                <a:ext uri="{FF2B5EF4-FFF2-40B4-BE49-F238E27FC236}">
                  <a16:creationId xmlns:a16="http://schemas.microsoft.com/office/drawing/2014/main" id="{07AAB739-3712-4537-9B65-2E13B8D6E852}"/>
                </a:ext>
              </a:extLst>
            </p:cNvPr>
            <p:cNvSpPr>
              <a:spLocks/>
            </p:cNvSpPr>
            <p:nvPr/>
          </p:nvSpPr>
          <p:spPr bwMode="auto">
            <a:xfrm>
              <a:off x="9377363" y="3168651"/>
              <a:ext cx="7937" cy="7938"/>
            </a:xfrm>
            <a:custGeom>
              <a:avLst/>
              <a:gdLst>
                <a:gd name="T0" fmla="*/ 1 w 2"/>
                <a:gd name="T1" fmla="*/ 1 h 2"/>
                <a:gd name="T2" fmla="*/ 2 w 2"/>
                <a:gd name="T3" fmla="*/ 1 h 2"/>
                <a:gd name="T4" fmla="*/ 0 w 2"/>
                <a:gd name="T5" fmla="*/ 2 h 2"/>
                <a:gd name="T6" fmla="*/ 1 w 2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1" y="1"/>
                  </a:moveTo>
                  <a:cubicBezTo>
                    <a:pt x="1" y="0"/>
                    <a:pt x="1" y="1"/>
                    <a:pt x="2" y="1"/>
                  </a:cubicBezTo>
                  <a:cubicBezTo>
                    <a:pt x="1" y="1"/>
                    <a:pt x="0" y="2"/>
                    <a:pt x="0" y="2"/>
                  </a:cubicBezTo>
                  <a:cubicBezTo>
                    <a:pt x="0" y="2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21">
              <a:extLst>
                <a:ext uri="{FF2B5EF4-FFF2-40B4-BE49-F238E27FC236}">
                  <a16:creationId xmlns:a16="http://schemas.microsoft.com/office/drawing/2014/main" id="{6606C561-3F43-4125-A221-DFFD00784691}"/>
                </a:ext>
              </a:extLst>
            </p:cNvPr>
            <p:cNvSpPr>
              <a:spLocks/>
            </p:cNvSpPr>
            <p:nvPr/>
          </p:nvSpPr>
          <p:spPr bwMode="auto">
            <a:xfrm>
              <a:off x="9415463" y="3181351"/>
              <a:ext cx="22225" cy="3175"/>
            </a:xfrm>
            <a:custGeom>
              <a:avLst/>
              <a:gdLst>
                <a:gd name="T0" fmla="*/ 6 w 6"/>
                <a:gd name="T1" fmla="*/ 0 h 1"/>
                <a:gd name="T2" fmla="*/ 0 w 6"/>
                <a:gd name="T3" fmla="*/ 1 h 1"/>
                <a:gd name="T4" fmla="*/ 6 w 6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cubicBezTo>
                    <a:pt x="5" y="1"/>
                    <a:pt x="2" y="1"/>
                    <a:pt x="0" y="1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22">
              <a:extLst>
                <a:ext uri="{FF2B5EF4-FFF2-40B4-BE49-F238E27FC236}">
                  <a16:creationId xmlns:a16="http://schemas.microsoft.com/office/drawing/2014/main" id="{E0756AFB-FD39-444E-97AF-71B1824B52FD}"/>
                </a:ext>
              </a:extLst>
            </p:cNvPr>
            <p:cNvSpPr>
              <a:spLocks/>
            </p:cNvSpPr>
            <p:nvPr/>
          </p:nvSpPr>
          <p:spPr bwMode="auto">
            <a:xfrm>
              <a:off x="9461500" y="3132138"/>
              <a:ext cx="6350" cy="3175"/>
            </a:xfrm>
            <a:custGeom>
              <a:avLst/>
              <a:gdLst>
                <a:gd name="T0" fmla="*/ 1 w 2"/>
                <a:gd name="T1" fmla="*/ 1 h 1"/>
                <a:gd name="T2" fmla="*/ 2 w 2"/>
                <a:gd name="T3" fmla="*/ 0 h 1"/>
                <a:gd name="T4" fmla="*/ 1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0" y="1"/>
                    <a:pt x="0" y="0"/>
                    <a:pt x="2" y="0"/>
                  </a:cubicBezTo>
                  <a:cubicBezTo>
                    <a:pt x="2" y="0"/>
                    <a:pt x="1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23">
              <a:extLst>
                <a:ext uri="{FF2B5EF4-FFF2-40B4-BE49-F238E27FC236}">
                  <a16:creationId xmlns:a16="http://schemas.microsoft.com/office/drawing/2014/main" id="{E9677DD2-6195-4DB0-9CBE-46BC48B3DEB5}"/>
                </a:ext>
              </a:extLst>
            </p:cNvPr>
            <p:cNvSpPr>
              <a:spLocks/>
            </p:cNvSpPr>
            <p:nvPr/>
          </p:nvSpPr>
          <p:spPr bwMode="auto">
            <a:xfrm>
              <a:off x="9453563" y="3140076"/>
              <a:ext cx="11112" cy="3175"/>
            </a:xfrm>
            <a:custGeom>
              <a:avLst/>
              <a:gdLst>
                <a:gd name="T0" fmla="*/ 3 w 3"/>
                <a:gd name="T1" fmla="*/ 1 h 1"/>
                <a:gd name="T2" fmla="*/ 0 w 3"/>
                <a:gd name="T3" fmla="*/ 1 h 1"/>
                <a:gd name="T4" fmla="*/ 3 w 3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3" y="1"/>
                  </a:moveTo>
                  <a:cubicBezTo>
                    <a:pt x="2" y="1"/>
                    <a:pt x="1" y="1"/>
                    <a:pt x="0" y="1"/>
                  </a:cubicBezTo>
                  <a:cubicBezTo>
                    <a:pt x="0" y="1"/>
                    <a:pt x="3" y="0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24">
              <a:extLst>
                <a:ext uri="{FF2B5EF4-FFF2-40B4-BE49-F238E27FC236}">
                  <a16:creationId xmlns:a16="http://schemas.microsoft.com/office/drawing/2014/main" id="{09987D00-4345-4210-85BF-D9AEB21EBA85}"/>
                </a:ext>
              </a:extLst>
            </p:cNvPr>
            <p:cNvSpPr>
              <a:spLocks/>
            </p:cNvSpPr>
            <p:nvPr/>
          </p:nvSpPr>
          <p:spPr bwMode="auto">
            <a:xfrm>
              <a:off x="9332913" y="3157538"/>
              <a:ext cx="11112" cy="7938"/>
            </a:xfrm>
            <a:custGeom>
              <a:avLst/>
              <a:gdLst>
                <a:gd name="T0" fmla="*/ 3 w 3"/>
                <a:gd name="T1" fmla="*/ 1 h 2"/>
                <a:gd name="T2" fmla="*/ 0 w 3"/>
                <a:gd name="T3" fmla="*/ 2 h 2"/>
                <a:gd name="T4" fmla="*/ 3 w 3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3" y="1"/>
                  </a:moveTo>
                  <a:cubicBezTo>
                    <a:pt x="2" y="1"/>
                    <a:pt x="0" y="2"/>
                    <a:pt x="0" y="2"/>
                  </a:cubicBezTo>
                  <a:cubicBezTo>
                    <a:pt x="0" y="2"/>
                    <a:pt x="3" y="0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25">
              <a:extLst>
                <a:ext uri="{FF2B5EF4-FFF2-40B4-BE49-F238E27FC236}">
                  <a16:creationId xmlns:a16="http://schemas.microsoft.com/office/drawing/2014/main" id="{19A1F314-B5BD-4913-BD7D-4AE82B825A52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0525" y="3173413"/>
              <a:ext cx="7937" cy="7938"/>
            </a:xfrm>
            <a:custGeom>
              <a:avLst/>
              <a:gdLst>
                <a:gd name="T0" fmla="*/ 2 w 2"/>
                <a:gd name="T1" fmla="*/ 1 h 2"/>
                <a:gd name="T2" fmla="*/ 1 w 2"/>
                <a:gd name="T3" fmla="*/ 2 h 2"/>
                <a:gd name="T4" fmla="*/ 1 w 2"/>
                <a:gd name="T5" fmla="*/ 0 h 2"/>
                <a:gd name="T6" fmla="*/ 2 w 2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1" y="1"/>
                    <a:pt x="1" y="1"/>
                    <a:pt x="1" y="2"/>
                  </a:cubicBezTo>
                  <a:cubicBezTo>
                    <a:pt x="0" y="1"/>
                    <a:pt x="0" y="0"/>
                    <a:pt x="1" y="0"/>
                  </a:cubicBezTo>
                  <a:lnTo>
                    <a:pt x="2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26">
              <a:extLst>
                <a:ext uri="{FF2B5EF4-FFF2-40B4-BE49-F238E27FC236}">
                  <a16:creationId xmlns:a16="http://schemas.microsoft.com/office/drawing/2014/main" id="{ED89FBB5-7067-4E7C-9007-2A7FE3236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9159875" y="3429001"/>
              <a:ext cx="7937" cy="3175"/>
            </a:xfrm>
            <a:custGeom>
              <a:avLst/>
              <a:gdLst>
                <a:gd name="T0" fmla="*/ 5 w 5"/>
                <a:gd name="T1" fmla="*/ 0 h 2"/>
                <a:gd name="T2" fmla="*/ 0 w 5"/>
                <a:gd name="T3" fmla="*/ 2 h 2"/>
                <a:gd name="T4" fmla="*/ 2 w 5"/>
                <a:gd name="T5" fmla="*/ 0 h 2"/>
                <a:gd name="T6" fmla="*/ 5 w 5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2">
                  <a:moveTo>
                    <a:pt x="5" y="0"/>
                  </a:moveTo>
                  <a:lnTo>
                    <a:pt x="0" y="2"/>
                  </a:lnTo>
                  <a:lnTo>
                    <a:pt x="2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27">
              <a:extLst>
                <a:ext uri="{FF2B5EF4-FFF2-40B4-BE49-F238E27FC236}">
                  <a16:creationId xmlns:a16="http://schemas.microsoft.com/office/drawing/2014/main" id="{91D852E1-CE3C-4600-8FFA-942DC2675BB9}"/>
                </a:ext>
              </a:extLst>
            </p:cNvPr>
            <p:cNvSpPr>
              <a:spLocks/>
            </p:cNvSpPr>
            <p:nvPr/>
          </p:nvSpPr>
          <p:spPr bwMode="auto">
            <a:xfrm>
              <a:off x="9239250" y="3417888"/>
              <a:ext cx="6350" cy="7938"/>
            </a:xfrm>
            <a:custGeom>
              <a:avLst/>
              <a:gdLst>
                <a:gd name="T0" fmla="*/ 2 w 2"/>
                <a:gd name="T1" fmla="*/ 1 h 2"/>
                <a:gd name="T2" fmla="*/ 1 w 2"/>
                <a:gd name="T3" fmla="*/ 1 h 2"/>
                <a:gd name="T4" fmla="*/ 2 w 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1" y="2"/>
                    <a:pt x="1" y="1"/>
                    <a:pt x="1" y="1"/>
                  </a:cubicBezTo>
                  <a:cubicBezTo>
                    <a:pt x="2" y="0"/>
                    <a:pt x="0" y="2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28">
              <a:extLst>
                <a:ext uri="{FF2B5EF4-FFF2-40B4-BE49-F238E27FC236}">
                  <a16:creationId xmlns:a16="http://schemas.microsoft.com/office/drawing/2014/main" id="{5C4EBA5F-1716-4BAF-B89A-CC313DC4F38D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1638" y="3522663"/>
              <a:ext cx="0" cy="7938"/>
            </a:xfrm>
            <a:custGeom>
              <a:avLst/>
              <a:gdLst>
                <a:gd name="T0" fmla="*/ 5 h 5"/>
                <a:gd name="T1" fmla="*/ 5 h 5"/>
                <a:gd name="T2" fmla="*/ 0 h 5"/>
                <a:gd name="T3" fmla="*/ 5 h 5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5">
                  <a:moveTo>
                    <a:pt x="0" y="5"/>
                  </a:moveTo>
                  <a:lnTo>
                    <a:pt x="0" y="5"/>
                  </a:lnTo>
                  <a:lnTo>
                    <a:pt x="0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9">
              <a:extLst>
                <a:ext uri="{FF2B5EF4-FFF2-40B4-BE49-F238E27FC236}">
                  <a16:creationId xmlns:a16="http://schemas.microsoft.com/office/drawing/2014/main" id="{BA600A8B-83ED-445E-BCD7-DD9E6D9D51CC}"/>
                </a:ext>
              </a:extLst>
            </p:cNvPr>
            <p:cNvSpPr>
              <a:spLocks/>
            </p:cNvSpPr>
            <p:nvPr/>
          </p:nvSpPr>
          <p:spPr bwMode="auto">
            <a:xfrm>
              <a:off x="9261475" y="2627313"/>
              <a:ext cx="7937" cy="0"/>
            </a:xfrm>
            <a:custGeom>
              <a:avLst/>
              <a:gdLst>
                <a:gd name="T0" fmla="*/ 1 w 2"/>
                <a:gd name="T1" fmla="*/ 1 w 2"/>
                <a:gd name="T2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cubicBezTo>
                    <a:pt x="1" y="0"/>
                    <a:pt x="0" y="0"/>
                    <a:pt x="1" y="0"/>
                  </a:cubicBezTo>
                  <a:cubicBezTo>
                    <a:pt x="1" y="0"/>
                    <a:pt x="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30">
              <a:extLst>
                <a:ext uri="{FF2B5EF4-FFF2-40B4-BE49-F238E27FC236}">
                  <a16:creationId xmlns:a16="http://schemas.microsoft.com/office/drawing/2014/main" id="{EAF9B292-B8D0-4170-931B-B888EF1ADF49}"/>
                </a:ext>
              </a:extLst>
            </p:cNvPr>
            <p:cNvSpPr>
              <a:spLocks/>
            </p:cNvSpPr>
            <p:nvPr/>
          </p:nvSpPr>
          <p:spPr bwMode="auto">
            <a:xfrm>
              <a:off x="9234488" y="2605088"/>
              <a:ext cx="298450" cy="488950"/>
            </a:xfrm>
            <a:custGeom>
              <a:avLst/>
              <a:gdLst>
                <a:gd name="T0" fmla="*/ 21 w 79"/>
                <a:gd name="T1" fmla="*/ 105 h 130"/>
                <a:gd name="T2" fmla="*/ 21 w 79"/>
                <a:gd name="T3" fmla="*/ 99 h 130"/>
                <a:gd name="T4" fmla="*/ 18 w 79"/>
                <a:gd name="T5" fmla="*/ 86 h 130"/>
                <a:gd name="T6" fmla="*/ 19 w 79"/>
                <a:gd name="T7" fmla="*/ 81 h 130"/>
                <a:gd name="T8" fmla="*/ 23 w 79"/>
                <a:gd name="T9" fmla="*/ 67 h 130"/>
                <a:gd name="T10" fmla="*/ 24 w 79"/>
                <a:gd name="T11" fmla="*/ 63 h 130"/>
                <a:gd name="T12" fmla="*/ 24 w 79"/>
                <a:gd name="T13" fmla="*/ 55 h 130"/>
                <a:gd name="T14" fmla="*/ 26 w 79"/>
                <a:gd name="T15" fmla="*/ 49 h 130"/>
                <a:gd name="T16" fmla="*/ 29 w 79"/>
                <a:gd name="T17" fmla="*/ 45 h 130"/>
                <a:gd name="T18" fmla="*/ 28 w 79"/>
                <a:gd name="T19" fmla="*/ 41 h 130"/>
                <a:gd name="T20" fmla="*/ 29 w 79"/>
                <a:gd name="T21" fmla="*/ 33 h 130"/>
                <a:gd name="T22" fmla="*/ 32 w 79"/>
                <a:gd name="T23" fmla="*/ 29 h 130"/>
                <a:gd name="T24" fmla="*/ 33 w 79"/>
                <a:gd name="T25" fmla="*/ 24 h 130"/>
                <a:gd name="T26" fmla="*/ 38 w 79"/>
                <a:gd name="T27" fmla="*/ 20 h 130"/>
                <a:gd name="T28" fmla="*/ 43 w 79"/>
                <a:gd name="T29" fmla="*/ 14 h 130"/>
                <a:gd name="T30" fmla="*/ 52 w 79"/>
                <a:gd name="T31" fmla="*/ 11 h 130"/>
                <a:gd name="T32" fmla="*/ 56 w 79"/>
                <a:gd name="T33" fmla="*/ 8 h 130"/>
                <a:gd name="T34" fmla="*/ 60 w 79"/>
                <a:gd name="T35" fmla="*/ 9 h 130"/>
                <a:gd name="T36" fmla="*/ 63 w 79"/>
                <a:gd name="T37" fmla="*/ 7 h 130"/>
                <a:gd name="T38" fmla="*/ 64 w 79"/>
                <a:gd name="T39" fmla="*/ 7 h 130"/>
                <a:gd name="T40" fmla="*/ 68 w 79"/>
                <a:gd name="T41" fmla="*/ 7 h 130"/>
                <a:gd name="T42" fmla="*/ 73 w 79"/>
                <a:gd name="T43" fmla="*/ 15 h 130"/>
                <a:gd name="T44" fmla="*/ 74 w 79"/>
                <a:gd name="T45" fmla="*/ 17 h 130"/>
                <a:gd name="T46" fmla="*/ 62 w 79"/>
                <a:gd name="T47" fmla="*/ 28 h 130"/>
                <a:gd name="T48" fmla="*/ 57 w 79"/>
                <a:gd name="T49" fmla="*/ 30 h 130"/>
                <a:gd name="T50" fmla="*/ 53 w 79"/>
                <a:gd name="T51" fmla="*/ 31 h 130"/>
                <a:gd name="T52" fmla="*/ 43 w 79"/>
                <a:gd name="T53" fmla="*/ 33 h 130"/>
                <a:gd name="T54" fmla="*/ 41 w 79"/>
                <a:gd name="T55" fmla="*/ 28 h 130"/>
                <a:gd name="T56" fmla="*/ 38 w 79"/>
                <a:gd name="T57" fmla="*/ 33 h 130"/>
                <a:gd name="T58" fmla="*/ 35 w 79"/>
                <a:gd name="T59" fmla="*/ 38 h 130"/>
                <a:gd name="T60" fmla="*/ 30 w 79"/>
                <a:gd name="T61" fmla="*/ 36 h 130"/>
                <a:gd name="T62" fmla="*/ 28 w 79"/>
                <a:gd name="T63" fmla="*/ 38 h 130"/>
                <a:gd name="T64" fmla="*/ 26 w 79"/>
                <a:gd name="T65" fmla="*/ 36 h 130"/>
                <a:gd name="T66" fmla="*/ 23 w 79"/>
                <a:gd name="T67" fmla="*/ 32 h 130"/>
                <a:gd name="T68" fmla="*/ 18 w 79"/>
                <a:gd name="T69" fmla="*/ 35 h 130"/>
                <a:gd name="T70" fmla="*/ 17 w 79"/>
                <a:gd name="T71" fmla="*/ 33 h 130"/>
                <a:gd name="T72" fmla="*/ 13 w 79"/>
                <a:gd name="T73" fmla="*/ 34 h 130"/>
                <a:gd name="T74" fmla="*/ 9 w 79"/>
                <a:gd name="T75" fmla="*/ 32 h 130"/>
                <a:gd name="T76" fmla="*/ 12 w 79"/>
                <a:gd name="T77" fmla="*/ 28 h 130"/>
                <a:gd name="T78" fmla="*/ 4 w 79"/>
                <a:gd name="T79" fmla="*/ 28 h 130"/>
                <a:gd name="T80" fmla="*/ 3 w 79"/>
                <a:gd name="T81" fmla="*/ 15 h 130"/>
                <a:gd name="T82" fmla="*/ 4 w 79"/>
                <a:gd name="T83" fmla="*/ 12 h 130"/>
                <a:gd name="T84" fmla="*/ 4 w 79"/>
                <a:gd name="T85" fmla="*/ 7 h 130"/>
                <a:gd name="T86" fmla="*/ 6 w 79"/>
                <a:gd name="T87" fmla="*/ 9 h 130"/>
                <a:gd name="T88" fmla="*/ 4 w 79"/>
                <a:gd name="T89" fmla="*/ 14 h 130"/>
                <a:gd name="T90" fmla="*/ 13 w 79"/>
                <a:gd name="T91" fmla="*/ 17 h 130"/>
                <a:gd name="T92" fmla="*/ 25 w 79"/>
                <a:gd name="T93" fmla="*/ 19 h 130"/>
                <a:gd name="T94" fmla="*/ 41 w 79"/>
                <a:gd name="T95" fmla="*/ 17 h 130"/>
                <a:gd name="T96" fmla="*/ 52 w 79"/>
                <a:gd name="T97" fmla="*/ 14 h 130"/>
                <a:gd name="T98" fmla="*/ 57 w 79"/>
                <a:gd name="T99" fmla="*/ 10 h 130"/>
                <a:gd name="T100" fmla="*/ 61 w 79"/>
                <a:gd name="T101" fmla="*/ 12 h 130"/>
                <a:gd name="T102" fmla="*/ 66 w 79"/>
                <a:gd name="T103" fmla="*/ 24 h 130"/>
                <a:gd name="T104" fmla="*/ 57 w 79"/>
                <a:gd name="T105" fmla="*/ 25 h 130"/>
                <a:gd name="T106" fmla="*/ 49 w 79"/>
                <a:gd name="T107" fmla="*/ 28 h 130"/>
                <a:gd name="T108" fmla="*/ 41 w 79"/>
                <a:gd name="T109" fmla="*/ 37 h 130"/>
                <a:gd name="T110" fmla="*/ 34 w 79"/>
                <a:gd name="T111" fmla="*/ 80 h 130"/>
                <a:gd name="T112" fmla="*/ 32 w 79"/>
                <a:gd name="T113" fmla="*/ 92 h 130"/>
                <a:gd name="T114" fmla="*/ 20 w 79"/>
                <a:gd name="T115" fmla="*/ 127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79" h="130">
                  <a:moveTo>
                    <a:pt x="20" y="127"/>
                  </a:moveTo>
                  <a:cubicBezTo>
                    <a:pt x="16" y="125"/>
                    <a:pt x="20" y="121"/>
                    <a:pt x="18" y="118"/>
                  </a:cubicBezTo>
                  <a:cubicBezTo>
                    <a:pt x="17" y="118"/>
                    <a:pt x="20" y="118"/>
                    <a:pt x="20" y="118"/>
                  </a:cubicBezTo>
                  <a:cubicBezTo>
                    <a:pt x="16" y="115"/>
                    <a:pt x="18" y="111"/>
                    <a:pt x="21" y="107"/>
                  </a:cubicBezTo>
                  <a:cubicBezTo>
                    <a:pt x="22" y="108"/>
                    <a:pt x="22" y="108"/>
                    <a:pt x="22" y="108"/>
                  </a:cubicBezTo>
                  <a:cubicBezTo>
                    <a:pt x="23" y="107"/>
                    <a:pt x="20" y="106"/>
                    <a:pt x="21" y="105"/>
                  </a:cubicBezTo>
                  <a:cubicBezTo>
                    <a:pt x="21" y="105"/>
                    <a:pt x="21" y="106"/>
                    <a:pt x="22" y="106"/>
                  </a:cubicBezTo>
                  <a:cubicBezTo>
                    <a:pt x="21" y="105"/>
                    <a:pt x="21" y="104"/>
                    <a:pt x="20" y="104"/>
                  </a:cubicBezTo>
                  <a:cubicBezTo>
                    <a:pt x="21" y="104"/>
                    <a:pt x="22" y="104"/>
                    <a:pt x="23" y="104"/>
                  </a:cubicBezTo>
                  <a:cubicBezTo>
                    <a:pt x="21" y="103"/>
                    <a:pt x="21" y="103"/>
                    <a:pt x="21" y="103"/>
                  </a:cubicBezTo>
                  <a:cubicBezTo>
                    <a:pt x="17" y="102"/>
                    <a:pt x="22" y="100"/>
                    <a:pt x="20" y="99"/>
                  </a:cubicBezTo>
                  <a:cubicBezTo>
                    <a:pt x="21" y="99"/>
                    <a:pt x="21" y="99"/>
                    <a:pt x="21" y="99"/>
                  </a:cubicBezTo>
                  <a:cubicBezTo>
                    <a:pt x="19" y="97"/>
                    <a:pt x="19" y="94"/>
                    <a:pt x="19" y="91"/>
                  </a:cubicBezTo>
                  <a:cubicBezTo>
                    <a:pt x="19" y="91"/>
                    <a:pt x="20" y="91"/>
                    <a:pt x="21" y="91"/>
                  </a:cubicBezTo>
                  <a:cubicBezTo>
                    <a:pt x="19" y="91"/>
                    <a:pt x="19" y="90"/>
                    <a:pt x="19" y="89"/>
                  </a:cubicBezTo>
                  <a:cubicBezTo>
                    <a:pt x="21" y="89"/>
                    <a:pt x="17" y="88"/>
                    <a:pt x="18" y="87"/>
                  </a:cubicBezTo>
                  <a:cubicBezTo>
                    <a:pt x="19" y="87"/>
                    <a:pt x="19" y="87"/>
                    <a:pt x="19" y="87"/>
                  </a:cubicBezTo>
                  <a:cubicBezTo>
                    <a:pt x="17" y="86"/>
                    <a:pt x="20" y="86"/>
                    <a:pt x="18" y="86"/>
                  </a:cubicBezTo>
                  <a:cubicBezTo>
                    <a:pt x="19" y="85"/>
                    <a:pt x="19" y="85"/>
                    <a:pt x="19" y="85"/>
                  </a:cubicBezTo>
                  <a:cubicBezTo>
                    <a:pt x="17" y="85"/>
                    <a:pt x="21" y="85"/>
                    <a:pt x="19" y="84"/>
                  </a:cubicBezTo>
                  <a:cubicBezTo>
                    <a:pt x="19" y="84"/>
                    <a:pt x="19" y="84"/>
                    <a:pt x="19" y="84"/>
                  </a:cubicBezTo>
                  <a:cubicBezTo>
                    <a:pt x="18" y="83"/>
                    <a:pt x="20" y="83"/>
                    <a:pt x="19" y="83"/>
                  </a:cubicBezTo>
                  <a:cubicBezTo>
                    <a:pt x="20" y="83"/>
                    <a:pt x="20" y="83"/>
                    <a:pt x="20" y="83"/>
                  </a:cubicBezTo>
                  <a:cubicBezTo>
                    <a:pt x="19" y="82"/>
                    <a:pt x="21" y="81"/>
                    <a:pt x="19" y="81"/>
                  </a:cubicBezTo>
                  <a:cubicBezTo>
                    <a:pt x="20" y="81"/>
                    <a:pt x="19" y="82"/>
                    <a:pt x="22" y="82"/>
                  </a:cubicBezTo>
                  <a:cubicBezTo>
                    <a:pt x="20" y="78"/>
                    <a:pt x="21" y="75"/>
                    <a:pt x="22" y="71"/>
                  </a:cubicBezTo>
                  <a:cubicBezTo>
                    <a:pt x="22" y="71"/>
                    <a:pt x="23" y="71"/>
                    <a:pt x="23" y="71"/>
                  </a:cubicBezTo>
                  <a:cubicBezTo>
                    <a:pt x="23" y="71"/>
                    <a:pt x="23" y="70"/>
                    <a:pt x="22" y="69"/>
                  </a:cubicBezTo>
                  <a:cubicBezTo>
                    <a:pt x="22" y="69"/>
                    <a:pt x="23" y="69"/>
                    <a:pt x="24" y="69"/>
                  </a:cubicBezTo>
                  <a:cubicBezTo>
                    <a:pt x="24" y="69"/>
                    <a:pt x="22" y="68"/>
                    <a:pt x="23" y="67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3" y="67"/>
                    <a:pt x="23" y="66"/>
                    <a:pt x="23" y="66"/>
                  </a:cubicBezTo>
                  <a:cubicBezTo>
                    <a:pt x="23" y="66"/>
                    <a:pt x="24" y="66"/>
                    <a:pt x="24" y="66"/>
                  </a:cubicBezTo>
                  <a:cubicBezTo>
                    <a:pt x="23" y="65"/>
                    <a:pt x="25" y="65"/>
                    <a:pt x="24" y="64"/>
                  </a:cubicBezTo>
                  <a:cubicBezTo>
                    <a:pt x="25" y="65"/>
                    <a:pt x="25" y="65"/>
                    <a:pt x="25" y="65"/>
                  </a:cubicBezTo>
                  <a:cubicBezTo>
                    <a:pt x="27" y="64"/>
                    <a:pt x="23" y="64"/>
                    <a:pt x="24" y="63"/>
                  </a:cubicBezTo>
                  <a:cubicBezTo>
                    <a:pt x="25" y="63"/>
                    <a:pt x="25" y="63"/>
                    <a:pt x="25" y="63"/>
                  </a:cubicBezTo>
                  <a:cubicBezTo>
                    <a:pt x="23" y="62"/>
                    <a:pt x="24" y="61"/>
                    <a:pt x="24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4" y="59"/>
                    <a:pt x="25" y="58"/>
                    <a:pt x="24" y="57"/>
                  </a:cubicBezTo>
                  <a:cubicBezTo>
                    <a:pt x="25" y="57"/>
                    <a:pt x="27" y="58"/>
                    <a:pt x="27" y="57"/>
                  </a:cubicBezTo>
                  <a:cubicBezTo>
                    <a:pt x="25" y="56"/>
                    <a:pt x="26" y="55"/>
                    <a:pt x="24" y="55"/>
                  </a:cubicBezTo>
                  <a:cubicBezTo>
                    <a:pt x="24" y="54"/>
                    <a:pt x="26" y="53"/>
                    <a:pt x="25" y="52"/>
                  </a:cubicBezTo>
                  <a:cubicBezTo>
                    <a:pt x="26" y="53"/>
                    <a:pt x="28" y="53"/>
                    <a:pt x="28" y="53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30" y="54"/>
                    <a:pt x="29" y="54"/>
                    <a:pt x="30" y="54"/>
                  </a:cubicBezTo>
                  <a:cubicBezTo>
                    <a:pt x="30" y="53"/>
                    <a:pt x="29" y="52"/>
                    <a:pt x="30" y="52"/>
                  </a:cubicBezTo>
                  <a:cubicBezTo>
                    <a:pt x="29" y="51"/>
                    <a:pt x="26" y="50"/>
                    <a:pt x="26" y="49"/>
                  </a:cubicBezTo>
                  <a:cubicBezTo>
                    <a:pt x="27" y="49"/>
                    <a:pt x="29" y="49"/>
                    <a:pt x="29" y="50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6" y="46"/>
                    <a:pt x="27" y="47"/>
                    <a:pt x="27" y="47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26" y="46"/>
                    <a:pt x="26" y="44"/>
                    <a:pt x="28" y="45"/>
                  </a:cubicBezTo>
                  <a:cubicBezTo>
                    <a:pt x="29" y="45"/>
                    <a:pt x="28" y="45"/>
                    <a:pt x="29" y="45"/>
                  </a:cubicBezTo>
                  <a:cubicBezTo>
                    <a:pt x="29" y="45"/>
                    <a:pt x="28" y="44"/>
                    <a:pt x="29" y="44"/>
                  </a:cubicBezTo>
                  <a:cubicBezTo>
                    <a:pt x="29" y="44"/>
                    <a:pt x="29" y="44"/>
                    <a:pt x="29" y="44"/>
                  </a:cubicBezTo>
                  <a:cubicBezTo>
                    <a:pt x="29" y="44"/>
                    <a:pt x="28" y="42"/>
                    <a:pt x="27" y="42"/>
                  </a:cubicBezTo>
                  <a:cubicBezTo>
                    <a:pt x="27" y="43"/>
                    <a:pt x="28" y="43"/>
                    <a:pt x="28" y="43"/>
                  </a:cubicBezTo>
                  <a:cubicBezTo>
                    <a:pt x="27" y="42"/>
                    <a:pt x="27" y="41"/>
                    <a:pt x="27" y="41"/>
                  </a:cubicBezTo>
                  <a:cubicBezTo>
                    <a:pt x="27" y="41"/>
                    <a:pt x="28" y="41"/>
                    <a:pt x="28" y="41"/>
                  </a:cubicBezTo>
                  <a:cubicBezTo>
                    <a:pt x="27" y="40"/>
                    <a:pt x="27" y="39"/>
                    <a:pt x="26" y="38"/>
                  </a:cubicBezTo>
                  <a:cubicBezTo>
                    <a:pt x="25" y="37"/>
                    <a:pt x="28" y="39"/>
                    <a:pt x="27" y="39"/>
                  </a:cubicBezTo>
                  <a:cubicBezTo>
                    <a:pt x="29" y="38"/>
                    <a:pt x="27" y="35"/>
                    <a:pt x="29" y="35"/>
                  </a:cubicBezTo>
                  <a:cubicBezTo>
                    <a:pt x="29" y="35"/>
                    <a:pt x="28" y="35"/>
                    <a:pt x="28" y="35"/>
                  </a:cubicBezTo>
                  <a:cubicBezTo>
                    <a:pt x="28" y="34"/>
                    <a:pt x="30" y="35"/>
                    <a:pt x="29" y="34"/>
                  </a:cubicBezTo>
                  <a:cubicBezTo>
                    <a:pt x="30" y="35"/>
                    <a:pt x="29" y="34"/>
                    <a:pt x="29" y="33"/>
                  </a:cubicBezTo>
                  <a:cubicBezTo>
                    <a:pt x="29" y="33"/>
                    <a:pt x="30" y="33"/>
                    <a:pt x="30" y="34"/>
                  </a:cubicBezTo>
                  <a:cubicBezTo>
                    <a:pt x="29" y="33"/>
                    <a:pt x="29" y="30"/>
                    <a:pt x="31" y="29"/>
                  </a:cubicBezTo>
                  <a:cubicBezTo>
                    <a:pt x="31" y="29"/>
                    <a:pt x="30" y="28"/>
                    <a:pt x="30" y="27"/>
                  </a:cubicBezTo>
                  <a:cubicBezTo>
                    <a:pt x="31" y="28"/>
                    <a:pt x="31" y="28"/>
                    <a:pt x="31" y="28"/>
                  </a:cubicBezTo>
                  <a:cubicBezTo>
                    <a:pt x="32" y="28"/>
                    <a:pt x="32" y="27"/>
                    <a:pt x="33" y="28"/>
                  </a:cubicBezTo>
                  <a:cubicBezTo>
                    <a:pt x="32" y="26"/>
                    <a:pt x="32" y="31"/>
                    <a:pt x="32" y="29"/>
                  </a:cubicBezTo>
                  <a:cubicBezTo>
                    <a:pt x="33" y="30"/>
                    <a:pt x="31" y="27"/>
                    <a:pt x="32" y="28"/>
                  </a:cubicBezTo>
                  <a:cubicBezTo>
                    <a:pt x="32" y="28"/>
                    <a:pt x="31" y="26"/>
                    <a:pt x="33" y="26"/>
                  </a:cubicBezTo>
                  <a:cubicBezTo>
                    <a:pt x="33" y="26"/>
                    <a:pt x="34" y="28"/>
                    <a:pt x="34" y="27"/>
                  </a:cubicBezTo>
                  <a:cubicBezTo>
                    <a:pt x="35" y="26"/>
                    <a:pt x="34" y="27"/>
                    <a:pt x="34" y="26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33" y="24"/>
                    <a:pt x="34" y="25"/>
                    <a:pt x="33" y="24"/>
                  </a:cubicBezTo>
                  <a:cubicBezTo>
                    <a:pt x="34" y="25"/>
                    <a:pt x="33" y="22"/>
                    <a:pt x="35" y="24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5"/>
                    <a:pt x="35" y="23"/>
                    <a:pt x="35" y="23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33" y="21"/>
                    <a:pt x="36" y="22"/>
                    <a:pt x="35" y="21"/>
                  </a:cubicBezTo>
                  <a:cubicBezTo>
                    <a:pt x="36" y="21"/>
                    <a:pt x="37" y="19"/>
                    <a:pt x="38" y="20"/>
                  </a:cubicBezTo>
                  <a:cubicBezTo>
                    <a:pt x="38" y="19"/>
                    <a:pt x="38" y="18"/>
                    <a:pt x="39" y="17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40" y="19"/>
                    <a:pt x="40" y="18"/>
                    <a:pt x="40" y="17"/>
                  </a:cubicBezTo>
                  <a:cubicBezTo>
                    <a:pt x="40" y="18"/>
                    <a:pt x="41" y="18"/>
                    <a:pt x="42" y="18"/>
                  </a:cubicBezTo>
                  <a:cubicBezTo>
                    <a:pt x="42" y="17"/>
                    <a:pt x="41" y="16"/>
                    <a:pt x="41" y="15"/>
                  </a:cubicBezTo>
                  <a:cubicBezTo>
                    <a:pt x="43" y="17"/>
                    <a:pt x="41" y="13"/>
                    <a:pt x="43" y="14"/>
                  </a:cubicBezTo>
                  <a:cubicBezTo>
                    <a:pt x="43" y="15"/>
                    <a:pt x="43" y="16"/>
                    <a:pt x="44" y="16"/>
                  </a:cubicBezTo>
                  <a:cubicBezTo>
                    <a:pt x="46" y="18"/>
                    <a:pt x="44" y="14"/>
                    <a:pt x="46" y="14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5" y="13"/>
                    <a:pt x="45" y="11"/>
                    <a:pt x="46" y="13"/>
                  </a:cubicBezTo>
                  <a:cubicBezTo>
                    <a:pt x="46" y="12"/>
                    <a:pt x="47" y="12"/>
                    <a:pt x="46" y="11"/>
                  </a:cubicBezTo>
                  <a:cubicBezTo>
                    <a:pt x="48" y="11"/>
                    <a:pt x="50" y="7"/>
                    <a:pt x="52" y="11"/>
                  </a:cubicBezTo>
                  <a:cubicBezTo>
                    <a:pt x="52" y="10"/>
                    <a:pt x="53" y="11"/>
                    <a:pt x="52" y="10"/>
                  </a:cubicBezTo>
                  <a:cubicBezTo>
                    <a:pt x="52" y="9"/>
                    <a:pt x="52" y="11"/>
                    <a:pt x="52" y="10"/>
                  </a:cubicBezTo>
                  <a:cubicBezTo>
                    <a:pt x="52" y="10"/>
                    <a:pt x="52" y="9"/>
                    <a:pt x="52" y="9"/>
                  </a:cubicBezTo>
                  <a:cubicBezTo>
                    <a:pt x="52" y="9"/>
                    <a:pt x="53" y="9"/>
                    <a:pt x="53" y="11"/>
                  </a:cubicBezTo>
                  <a:cubicBezTo>
                    <a:pt x="55" y="12"/>
                    <a:pt x="53" y="7"/>
                    <a:pt x="55" y="7"/>
                  </a:cubicBezTo>
                  <a:cubicBezTo>
                    <a:pt x="55" y="8"/>
                    <a:pt x="55" y="9"/>
                    <a:pt x="56" y="8"/>
                  </a:cubicBezTo>
                  <a:cubicBezTo>
                    <a:pt x="56" y="7"/>
                    <a:pt x="56" y="7"/>
                    <a:pt x="56" y="7"/>
                  </a:cubicBezTo>
                  <a:cubicBezTo>
                    <a:pt x="57" y="7"/>
                    <a:pt x="57" y="8"/>
                    <a:pt x="57" y="10"/>
                  </a:cubicBezTo>
                  <a:cubicBezTo>
                    <a:pt x="58" y="9"/>
                    <a:pt x="58" y="9"/>
                    <a:pt x="59" y="8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59" y="9"/>
                    <a:pt x="60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10"/>
                    <a:pt x="60" y="9"/>
                    <a:pt x="61" y="9"/>
                  </a:cubicBezTo>
                  <a:cubicBezTo>
                    <a:pt x="61" y="8"/>
                    <a:pt x="60" y="8"/>
                    <a:pt x="59" y="8"/>
                  </a:cubicBezTo>
                  <a:cubicBezTo>
                    <a:pt x="60" y="7"/>
                    <a:pt x="60" y="7"/>
                    <a:pt x="60" y="6"/>
                  </a:cubicBezTo>
                  <a:cubicBezTo>
                    <a:pt x="60" y="8"/>
                    <a:pt x="61" y="7"/>
                    <a:pt x="62" y="7"/>
                  </a:cubicBezTo>
                  <a:cubicBezTo>
                    <a:pt x="62" y="8"/>
                    <a:pt x="62" y="6"/>
                    <a:pt x="62" y="6"/>
                  </a:cubicBezTo>
                  <a:cubicBezTo>
                    <a:pt x="62" y="7"/>
                    <a:pt x="63" y="6"/>
                    <a:pt x="63" y="7"/>
                  </a:cubicBezTo>
                  <a:cubicBezTo>
                    <a:pt x="63" y="8"/>
                    <a:pt x="62" y="7"/>
                    <a:pt x="62" y="7"/>
                  </a:cubicBezTo>
                  <a:cubicBezTo>
                    <a:pt x="63" y="8"/>
                    <a:pt x="63" y="9"/>
                    <a:pt x="63" y="8"/>
                  </a:cubicBezTo>
                  <a:cubicBezTo>
                    <a:pt x="64" y="7"/>
                    <a:pt x="63" y="5"/>
                    <a:pt x="64" y="6"/>
                  </a:cubicBezTo>
                  <a:cubicBezTo>
                    <a:pt x="64" y="8"/>
                    <a:pt x="64" y="8"/>
                    <a:pt x="64" y="8"/>
                  </a:cubicBezTo>
                  <a:cubicBezTo>
                    <a:pt x="64" y="8"/>
                    <a:pt x="64" y="8"/>
                    <a:pt x="64" y="8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5" y="8"/>
                    <a:pt x="65" y="8"/>
                    <a:pt x="65" y="8"/>
                  </a:cubicBezTo>
                  <a:cubicBezTo>
                    <a:pt x="65" y="6"/>
                    <a:pt x="66" y="7"/>
                    <a:pt x="66" y="6"/>
                  </a:cubicBezTo>
                  <a:cubicBezTo>
                    <a:pt x="67" y="6"/>
                    <a:pt x="67" y="7"/>
                    <a:pt x="67" y="7"/>
                  </a:cubicBezTo>
                  <a:cubicBezTo>
                    <a:pt x="67" y="7"/>
                    <a:pt x="67" y="7"/>
                    <a:pt x="67" y="7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79" y="23"/>
                    <a:pt x="71" y="12"/>
                    <a:pt x="73" y="15"/>
                  </a:cubicBezTo>
                  <a:cubicBezTo>
                    <a:pt x="73" y="15"/>
                    <a:pt x="73" y="15"/>
                    <a:pt x="73" y="15"/>
                  </a:cubicBezTo>
                  <a:cubicBezTo>
                    <a:pt x="73" y="15"/>
                    <a:pt x="73" y="15"/>
                    <a:pt x="73" y="15"/>
                  </a:cubicBezTo>
                  <a:cubicBezTo>
                    <a:pt x="73" y="15"/>
                    <a:pt x="73" y="15"/>
                    <a:pt x="73" y="15"/>
                  </a:cubicBezTo>
                  <a:cubicBezTo>
                    <a:pt x="73" y="15"/>
                    <a:pt x="73" y="15"/>
                    <a:pt x="73" y="15"/>
                  </a:cubicBezTo>
                  <a:cubicBezTo>
                    <a:pt x="73" y="15"/>
                    <a:pt x="73" y="15"/>
                    <a:pt x="73" y="15"/>
                  </a:cubicBezTo>
                  <a:cubicBezTo>
                    <a:pt x="73" y="15"/>
                    <a:pt x="73" y="15"/>
                    <a:pt x="73" y="15"/>
                  </a:cubicBezTo>
                  <a:cubicBezTo>
                    <a:pt x="74" y="17"/>
                    <a:pt x="74" y="17"/>
                    <a:pt x="74" y="17"/>
                  </a:cubicBezTo>
                  <a:cubicBezTo>
                    <a:pt x="74" y="17"/>
                    <a:pt x="74" y="17"/>
                    <a:pt x="74" y="17"/>
                  </a:cubicBezTo>
                  <a:cubicBezTo>
                    <a:pt x="73" y="17"/>
                    <a:pt x="73" y="18"/>
                    <a:pt x="74" y="19"/>
                  </a:cubicBezTo>
                  <a:cubicBezTo>
                    <a:pt x="72" y="19"/>
                    <a:pt x="69" y="17"/>
                    <a:pt x="70" y="19"/>
                  </a:cubicBezTo>
                  <a:cubicBezTo>
                    <a:pt x="69" y="19"/>
                    <a:pt x="71" y="21"/>
                    <a:pt x="72" y="22"/>
                  </a:cubicBezTo>
                  <a:cubicBezTo>
                    <a:pt x="70" y="22"/>
                    <a:pt x="70" y="25"/>
                    <a:pt x="68" y="24"/>
                  </a:cubicBezTo>
                  <a:cubicBezTo>
                    <a:pt x="68" y="25"/>
                    <a:pt x="68" y="25"/>
                    <a:pt x="68" y="26"/>
                  </a:cubicBezTo>
                  <a:cubicBezTo>
                    <a:pt x="66" y="26"/>
                    <a:pt x="65" y="30"/>
                    <a:pt x="62" y="28"/>
                  </a:cubicBezTo>
                  <a:cubicBezTo>
                    <a:pt x="62" y="27"/>
                    <a:pt x="62" y="27"/>
                    <a:pt x="61" y="26"/>
                  </a:cubicBezTo>
                  <a:cubicBezTo>
                    <a:pt x="61" y="27"/>
                    <a:pt x="60" y="25"/>
                    <a:pt x="61" y="27"/>
                  </a:cubicBezTo>
                  <a:cubicBezTo>
                    <a:pt x="61" y="28"/>
                    <a:pt x="62" y="29"/>
                    <a:pt x="62" y="29"/>
                  </a:cubicBezTo>
                  <a:cubicBezTo>
                    <a:pt x="62" y="30"/>
                    <a:pt x="60" y="31"/>
                    <a:pt x="59" y="30"/>
                  </a:cubicBezTo>
                  <a:cubicBezTo>
                    <a:pt x="59" y="30"/>
                    <a:pt x="59" y="31"/>
                    <a:pt x="59" y="31"/>
                  </a:cubicBezTo>
                  <a:cubicBezTo>
                    <a:pt x="59" y="29"/>
                    <a:pt x="58" y="29"/>
                    <a:pt x="57" y="30"/>
                  </a:cubicBezTo>
                  <a:cubicBezTo>
                    <a:pt x="58" y="31"/>
                    <a:pt x="58" y="31"/>
                    <a:pt x="58" y="31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57" y="31"/>
                    <a:pt x="57" y="33"/>
                    <a:pt x="57" y="32"/>
                  </a:cubicBezTo>
                  <a:cubicBezTo>
                    <a:pt x="56" y="31"/>
                    <a:pt x="56" y="31"/>
                    <a:pt x="56" y="31"/>
                  </a:cubicBezTo>
                  <a:cubicBezTo>
                    <a:pt x="56" y="32"/>
                    <a:pt x="55" y="34"/>
                    <a:pt x="54" y="33"/>
                  </a:cubicBezTo>
                  <a:cubicBezTo>
                    <a:pt x="53" y="31"/>
                    <a:pt x="53" y="31"/>
                    <a:pt x="53" y="31"/>
                  </a:cubicBezTo>
                  <a:cubicBezTo>
                    <a:pt x="53" y="31"/>
                    <a:pt x="53" y="33"/>
                    <a:pt x="54" y="33"/>
                  </a:cubicBezTo>
                  <a:cubicBezTo>
                    <a:pt x="52" y="32"/>
                    <a:pt x="51" y="32"/>
                    <a:pt x="51" y="31"/>
                  </a:cubicBezTo>
                  <a:cubicBezTo>
                    <a:pt x="50" y="35"/>
                    <a:pt x="47" y="35"/>
                    <a:pt x="44" y="36"/>
                  </a:cubicBezTo>
                  <a:cubicBezTo>
                    <a:pt x="44" y="35"/>
                    <a:pt x="44" y="35"/>
                    <a:pt x="44" y="35"/>
                  </a:cubicBezTo>
                  <a:cubicBezTo>
                    <a:pt x="44" y="34"/>
                    <a:pt x="44" y="36"/>
                    <a:pt x="44" y="36"/>
                  </a:cubicBezTo>
                  <a:cubicBezTo>
                    <a:pt x="44" y="35"/>
                    <a:pt x="43" y="34"/>
                    <a:pt x="43" y="33"/>
                  </a:cubicBezTo>
                  <a:cubicBezTo>
                    <a:pt x="42" y="32"/>
                    <a:pt x="42" y="34"/>
                    <a:pt x="42" y="35"/>
                  </a:cubicBezTo>
                  <a:cubicBezTo>
                    <a:pt x="42" y="36"/>
                    <a:pt x="42" y="34"/>
                    <a:pt x="42" y="36"/>
                  </a:cubicBezTo>
                  <a:cubicBezTo>
                    <a:pt x="42" y="36"/>
                    <a:pt x="41" y="35"/>
                    <a:pt x="41" y="37"/>
                  </a:cubicBezTo>
                  <a:cubicBezTo>
                    <a:pt x="41" y="36"/>
                    <a:pt x="41" y="35"/>
                    <a:pt x="41" y="34"/>
                  </a:cubicBezTo>
                  <a:cubicBezTo>
                    <a:pt x="40" y="35"/>
                    <a:pt x="40" y="35"/>
                    <a:pt x="40" y="35"/>
                  </a:cubicBezTo>
                  <a:cubicBezTo>
                    <a:pt x="40" y="33"/>
                    <a:pt x="42" y="31"/>
                    <a:pt x="41" y="28"/>
                  </a:cubicBezTo>
                  <a:cubicBezTo>
                    <a:pt x="40" y="29"/>
                    <a:pt x="40" y="29"/>
                    <a:pt x="40" y="29"/>
                  </a:cubicBezTo>
                  <a:cubicBezTo>
                    <a:pt x="40" y="27"/>
                    <a:pt x="41" y="27"/>
                    <a:pt x="40" y="26"/>
                  </a:cubicBezTo>
                  <a:cubicBezTo>
                    <a:pt x="40" y="27"/>
                    <a:pt x="39" y="30"/>
                    <a:pt x="40" y="30"/>
                  </a:cubicBezTo>
                  <a:cubicBezTo>
                    <a:pt x="39" y="31"/>
                    <a:pt x="40" y="35"/>
                    <a:pt x="39" y="34"/>
                  </a:cubicBezTo>
                  <a:cubicBezTo>
                    <a:pt x="38" y="33"/>
                    <a:pt x="40" y="34"/>
                    <a:pt x="39" y="33"/>
                  </a:cubicBezTo>
                  <a:cubicBezTo>
                    <a:pt x="39" y="31"/>
                    <a:pt x="38" y="34"/>
                    <a:pt x="38" y="33"/>
                  </a:cubicBezTo>
                  <a:cubicBezTo>
                    <a:pt x="38" y="34"/>
                    <a:pt x="38" y="36"/>
                    <a:pt x="38" y="36"/>
                  </a:cubicBezTo>
                  <a:cubicBezTo>
                    <a:pt x="37" y="35"/>
                    <a:pt x="38" y="34"/>
                    <a:pt x="37" y="34"/>
                  </a:cubicBezTo>
                  <a:cubicBezTo>
                    <a:pt x="37" y="35"/>
                    <a:pt x="36" y="36"/>
                    <a:pt x="37" y="37"/>
                  </a:cubicBezTo>
                  <a:cubicBezTo>
                    <a:pt x="37" y="39"/>
                    <a:pt x="36" y="36"/>
                    <a:pt x="35" y="38"/>
                  </a:cubicBezTo>
                  <a:cubicBezTo>
                    <a:pt x="35" y="36"/>
                    <a:pt x="36" y="34"/>
                    <a:pt x="35" y="33"/>
                  </a:cubicBezTo>
                  <a:cubicBezTo>
                    <a:pt x="35" y="35"/>
                    <a:pt x="34" y="35"/>
                    <a:pt x="35" y="38"/>
                  </a:cubicBezTo>
                  <a:cubicBezTo>
                    <a:pt x="34" y="37"/>
                    <a:pt x="34" y="36"/>
                    <a:pt x="35" y="35"/>
                  </a:cubicBezTo>
                  <a:cubicBezTo>
                    <a:pt x="34" y="34"/>
                    <a:pt x="33" y="38"/>
                    <a:pt x="33" y="35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3" y="36"/>
                    <a:pt x="32" y="35"/>
                    <a:pt x="32" y="35"/>
                  </a:cubicBezTo>
                  <a:cubicBezTo>
                    <a:pt x="32" y="35"/>
                    <a:pt x="31" y="37"/>
                    <a:pt x="31" y="34"/>
                  </a:cubicBezTo>
                  <a:cubicBezTo>
                    <a:pt x="31" y="35"/>
                    <a:pt x="30" y="34"/>
                    <a:pt x="30" y="36"/>
                  </a:cubicBezTo>
                  <a:cubicBezTo>
                    <a:pt x="31" y="37"/>
                    <a:pt x="31" y="35"/>
                    <a:pt x="31" y="37"/>
                  </a:cubicBezTo>
                  <a:cubicBezTo>
                    <a:pt x="31" y="35"/>
                    <a:pt x="30" y="37"/>
                    <a:pt x="30" y="38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29" y="37"/>
                    <a:pt x="29" y="37"/>
                    <a:pt x="29" y="38"/>
                  </a:cubicBezTo>
                  <a:cubicBezTo>
                    <a:pt x="29" y="38"/>
                    <a:pt x="29" y="37"/>
                    <a:pt x="29" y="37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27" y="39"/>
                    <a:pt x="28" y="36"/>
                    <a:pt x="27" y="36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28" y="35"/>
                    <a:pt x="28" y="34"/>
                    <a:pt x="27" y="34"/>
                  </a:cubicBezTo>
                  <a:cubicBezTo>
                    <a:pt x="27" y="35"/>
                    <a:pt x="26" y="37"/>
                    <a:pt x="26" y="38"/>
                  </a:cubicBezTo>
                  <a:cubicBezTo>
                    <a:pt x="26" y="39"/>
                    <a:pt x="26" y="37"/>
                    <a:pt x="25" y="38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6" y="36"/>
                    <a:pt x="26" y="34"/>
                    <a:pt x="25" y="34"/>
                  </a:cubicBezTo>
                  <a:cubicBezTo>
                    <a:pt x="25" y="35"/>
                    <a:pt x="24" y="36"/>
                    <a:pt x="25" y="37"/>
                  </a:cubicBezTo>
                  <a:cubicBezTo>
                    <a:pt x="24" y="37"/>
                    <a:pt x="24" y="36"/>
                    <a:pt x="24" y="35"/>
                  </a:cubicBezTo>
                  <a:cubicBezTo>
                    <a:pt x="23" y="36"/>
                    <a:pt x="24" y="37"/>
                    <a:pt x="23" y="37"/>
                  </a:cubicBezTo>
                  <a:cubicBezTo>
                    <a:pt x="23" y="37"/>
                    <a:pt x="22" y="35"/>
                    <a:pt x="22" y="34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4" y="30"/>
                    <a:pt x="23" y="30"/>
                    <a:pt x="23" y="29"/>
                  </a:cubicBezTo>
                  <a:cubicBezTo>
                    <a:pt x="23" y="28"/>
                    <a:pt x="22" y="29"/>
                    <a:pt x="22" y="29"/>
                  </a:cubicBezTo>
                  <a:cubicBezTo>
                    <a:pt x="23" y="32"/>
                    <a:pt x="20" y="33"/>
                    <a:pt x="20" y="36"/>
                  </a:cubicBezTo>
                  <a:cubicBezTo>
                    <a:pt x="19" y="36"/>
                    <a:pt x="21" y="29"/>
                    <a:pt x="18" y="33"/>
                  </a:cubicBezTo>
                  <a:cubicBezTo>
                    <a:pt x="19" y="34"/>
                    <a:pt x="17" y="36"/>
                    <a:pt x="18" y="35"/>
                  </a:cubicBezTo>
                  <a:cubicBezTo>
                    <a:pt x="18" y="35"/>
                    <a:pt x="17" y="37"/>
                    <a:pt x="17" y="36"/>
                  </a:cubicBezTo>
                  <a:cubicBezTo>
                    <a:pt x="17" y="35"/>
                    <a:pt x="16" y="33"/>
                    <a:pt x="18" y="32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32"/>
                    <a:pt x="19" y="30"/>
                    <a:pt x="18" y="30"/>
                  </a:cubicBezTo>
                  <a:cubicBezTo>
                    <a:pt x="18" y="30"/>
                    <a:pt x="17" y="30"/>
                    <a:pt x="17" y="31"/>
                  </a:cubicBezTo>
                  <a:cubicBezTo>
                    <a:pt x="16" y="33"/>
                    <a:pt x="18" y="31"/>
                    <a:pt x="17" y="33"/>
                  </a:cubicBezTo>
                  <a:cubicBezTo>
                    <a:pt x="16" y="33"/>
                    <a:pt x="16" y="31"/>
                    <a:pt x="15" y="33"/>
                  </a:cubicBezTo>
                  <a:cubicBezTo>
                    <a:pt x="16" y="33"/>
                    <a:pt x="16" y="35"/>
                    <a:pt x="15" y="3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4" y="34"/>
                    <a:pt x="14" y="37"/>
                    <a:pt x="13" y="36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3" y="32"/>
                    <a:pt x="14" y="35"/>
                    <a:pt x="15" y="33"/>
                  </a:cubicBezTo>
                  <a:cubicBezTo>
                    <a:pt x="14" y="32"/>
                    <a:pt x="13" y="33"/>
                    <a:pt x="13" y="33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3" y="32"/>
                    <a:pt x="14" y="28"/>
                    <a:pt x="12" y="30"/>
                  </a:cubicBezTo>
                  <a:cubicBezTo>
                    <a:pt x="12" y="31"/>
                    <a:pt x="12" y="31"/>
                    <a:pt x="12" y="32"/>
                  </a:cubicBezTo>
                  <a:cubicBezTo>
                    <a:pt x="10" y="32"/>
                    <a:pt x="9" y="33"/>
                    <a:pt x="9" y="32"/>
                  </a:cubicBezTo>
                  <a:cubicBezTo>
                    <a:pt x="10" y="31"/>
                    <a:pt x="7" y="31"/>
                    <a:pt x="9" y="30"/>
                  </a:cubicBezTo>
                  <a:cubicBezTo>
                    <a:pt x="9" y="31"/>
                    <a:pt x="11" y="32"/>
                    <a:pt x="12" y="30"/>
                  </a:cubicBezTo>
                  <a:cubicBezTo>
                    <a:pt x="12" y="28"/>
                    <a:pt x="13" y="31"/>
                    <a:pt x="14" y="29"/>
                  </a:cubicBezTo>
                  <a:cubicBezTo>
                    <a:pt x="13" y="28"/>
                    <a:pt x="14" y="26"/>
                    <a:pt x="14" y="25"/>
                  </a:cubicBezTo>
                  <a:cubicBezTo>
                    <a:pt x="14" y="24"/>
                    <a:pt x="14" y="25"/>
                    <a:pt x="13" y="25"/>
                  </a:cubicBezTo>
                  <a:cubicBezTo>
                    <a:pt x="13" y="27"/>
                    <a:pt x="13" y="27"/>
                    <a:pt x="12" y="28"/>
                  </a:cubicBezTo>
                  <a:cubicBezTo>
                    <a:pt x="12" y="27"/>
                    <a:pt x="10" y="28"/>
                    <a:pt x="9" y="29"/>
                  </a:cubicBezTo>
                  <a:cubicBezTo>
                    <a:pt x="9" y="28"/>
                    <a:pt x="10" y="26"/>
                    <a:pt x="10" y="27"/>
                  </a:cubicBezTo>
                  <a:cubicBezTo>
                    <a:pt x="9" y="26"/>
                    <a:pt x="8" y="25"/>
                    <a:pt x="7" y="24"/>
                  </a:cubicBezTo>
                  <a:cubicBezTo>
                    <a:pt x="6" y="27"/>
                    <a:pt x="5" y="24"/>
                    <a:pt x="5" y="26"/>
                  </a:cubicBezTo>
                  <a:cubicBezTo>
                    <a:pt x="5" y="27"/>
                    <a:pt x="5" y="29"/>
                    <a:pt x="4" y="29"/>
                  </a:cubicBezTo>
                  <a:cubicBezTo>
                    <a:pt x="3" y="29"/>
                    <a:pt x="4" y="28"/>
                    <a:pt x="4" y="28"/>
                  </a:cubicBezTo>
                  <a:cubicBezTo>
                    <a:pt x="3" y="29"/>
                    <a:pt x="5" y="26"/>
                    <a:pt x="3" y="27"/>
                  </a:cubicBezTo>
                  <a:cubicBezTo>
                    <a:pt x="5" y="27"/>
                    <a:pt x="5" y="25"/>
                    <a:pt x="6" y="23"/>
                  </a:cubicBezTo>
                  <a:cubicBezTo>
                    <a:pt x="5" y="24"/>
                    <a:pt x="7" y="22"/>
                    <a:pt x="7" y="22"/>
                  </a:cubicBezTo>
                  <a:cubicBezTo>
                    <a:pt x="5" y="22"/>
                    <a:pt x="4" y="22"/>
                    <a:pt x="3" y="21"/>
                  </a:cubicBezTo>
                  <a:cubicBezTo>
                    <a:pt x="3" y="19"/>
                    <a:pt x="1" y="18"/>
                    <a:pt x="0" y="17"/>
                  </a:cubicBezTo>
                  <a:cubicBezTo>
                    <a:pt x="1" y="16"/>
                    <a:pt x="3" y="16"/>
                    <a:pt x="3" y="15"/>
                  </a:cubicBezTo>
                  <a:cubicBezTo>
                    <a:pt x="3" y="14"/>
                    <a:pt x="1" y="16"/>
                    <a:pt x="1" y="15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1" y="15"/>
                    <a:pt x="3" y="13"/>
                    <a:pt x="0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3" y="12"/>
                    <a:pt x="2" y="12"/>
                    <a:pt x="2" y="12"/>
                  </a:cubicBezTo>
                  <a:cubicBezTo>
                    <a:pt x="2" y="12"/>
                    <a:pt x="3" y="12"/>
                    <a:pt x="4" y="12"/>
                  </a:cubicBezTo>
                  <a:cubicBezTo>
                    <a:pt x="5" y="11"/>
                    <a:pt x="3" y="11"/>
                    <a:pt x="3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9"/>
                    <a:pt x="2" y="9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8"/>
                    <a:pt x="5" y="7"/>
                    <a:pt x="4" y="7"/>
                  </a:cubicBezTo>
                  <a:cubicBezTo>
                    <a:pt x="7" y="9"/>
                    <a:pt x="7" y="9"/>
                    <a:pt x="7" y="9"/>
                  </a:cubicBezTo>
                  <a:cubicBezTo>
                    <a:pt x="6" y="9"/>
                    <a:pt x="5" y="8"/>
                    <a:pt x="4" y="8"/>
                  </a:cubicBezTo>
                  <a:cubicBezTo>
                    <a:pt x="3" y="8"/>
                    <a:pt x="3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6" y="9"/>
                    <a:pt x="5" y="9"/>
                    <a:pt x="6" y="10"/>
                  </a:cubicBezTo>
                  <a:cubicBezTo>
                    <a:pt x="6" y="9"/>
                    <a:pt x="7" y="9"/>
                    <a:pt x="6" y="9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7" y="10"/>
                    <a:pt x="6" y="10"/>
                    <a:pt x="6" y="10"/>
                  </a:cubicBezTo>
                  <a:cubicBezTo>
                    <a:pt x="7" y="10"/>
                    <a:pt x="8" y="11"/>
                    <a:pt x="8" y="11"/>
                  </a:cubicBezTo>
                  <a:cubicBezTo>
                    <a:pt x="6" y="12"/>
                    <a:pt x="9" y="12"/>
                    <a:pt x="8" y="13"/>
                  </a:cubicBezTo>
                  <a:cubicBezTo>
                    <a:pt x="7" y="13"/>
                    <a:pt x="5" y="13"/>
                    <a:pt x="5" y="12"/>
                  </a:cubicBezTo>
                  <a:cubicBezTo>
                    <a:pt x="4" y="13"/>
                    <a:pt x="5" y="13"/>
                    <a:pt x="4" y="14"/>
                  </a:cubicBezTo>
                  <a:cubicBezTo>
                    <a:pt x="5" y="14"/>
                    <a:pt x="7" y="13"/>
                    <a:pt x="8" y="1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8" y="14"/>
                    <a:pt x="9" y="13"/>
                    <a:pt x="9" y="14"/>
                  </a:cubicBezTo>
                  <a:cubicBezTo>
                    <a:pt x="9" y="15"/>
                    <a:pt x="10" y="16"/>
                    <a:pt x="10" y="16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2" y="16"/>
                    <a:pt x="11" y="18"/>
                    <a:pt x="13" y="17"/>
                  </a:cubicBezTo>
                  <a:cubicBezTo>
                    <a:pt x="13" y="18"/>
                    <a:pt x="15" y="17"/>
                    <a:pt x="15" y="19"/>
                  </a:cubicBezTo>
                  <a:cubicBezTo>
                    <a:pt x="17" y="19"/>
                    <a:pt x="19" y="19"/>
                    <a:pt x="21" y="20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21" y="20"/>
                    <a:pt x="20" y="22"/>
                    <a:pt x="21" y="22"/>
                  </a:cubicBezTo>
                  <a:cubicBezTo>
                    <a:pt x="21" y="21"/>
                    <a:pt x="22" y="21"/>
                    <a:pt x="22" y="20"/>
                  </a:cubicBezTo>
                  <a:cubicBezTo>
                    <a:pt x="23" y="21"/>
                    <a:pt x="24" y="20"/>
                    <a:pt x="25" y="19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6" y="18"/>
                    <a:pt x="27" y="20"/>
                    <a:pt x="28" y="20"/>
                  </a:cubicBezTo>
                  <a:cubicBezTo>
                    <a:pt x="28" y="21"/>
                    <a:pt x="29" y="22"/>
                    <a:pt x="29" y="22"/>
                  </a:cubicBezTo>
                  <a:cubicBezTo>
                    <a:pt x="30" y="20"/>
                    <a:pt x="30" y="20"/>
                    <a:pt x="31" y="19"/>
                  </a:cubicBezTo>
                  <a:cubicBezTo>
                    <a:pt x="32" y="19"/>
                    <a:pt x="33" y="19"/>
                    <a:pt x="33" y="20"/>
                  </a:cubicBezTo>
                  <a:cubicBezTo>
                    <a:pt x="36" y="18"/>
                    <a:pt x="38" y="19"/>
                    <a:pt x="41" y="17"/>
                  </a:cubicBezTo>
                  <a:cubicBezTo>
                    <a:pt x="41" y="19"/>
                    <a:pt x="41" y="19"/>
                    <a:pt x="41" y="19"/>
                  </a:cubicBezTo>
                  <a:cubicBezTo>
                    <a:pt x="43" y="15"/>
                    <a:pt x="46" y="18"/>
                    <a:pt x="48" y="16"/>
                  </a:cubicBezTo>
                  <a:cubicBezTo>
                    <a:pt x="48" y="18"/>
                    <a:pt x="48" y="18"/>
                    <a:pt x="48" y="18"/>
                  </a:cubicBezTo>
                  <a:cubicBezTo>
                    <a:pt x="49" y="19"/>
                    <a:pt x="50" y="17"/>
                    <a:pt x="49" y="15"/>
                  </a:cubicBezTo>
                  <a:cubicBezTo>
                    <a:pt x="50" y="16"/>
                    <a:pt x="50" y="14"/>
                    <a:pt x="51" y="16"/>
                  </a:cubicBezTo>
                  <a:cubicBezTo>
                    <a:pt x="52" y="16"/>
                    <a:pt x="52" y="14"/>
                    <a:pt x="52" y="14"/>
                  </a:cubicBezTo>
                  <a:cubicBezTo>
                    <a:pt x="53" y="14"/>
                    <a:pt x="54" y="14"/>
                    <a:pt x="54" y="13"/>
                  </a:cubicBezTo>
                  <a:cubicBezTo>
                    <a:pt x="54" y="13"/>
                    <a:pt x="54" y="13"/>
                    <a:pt x="54" y="13"/>
                  </a:cubicBezTo>
                  <a:cubicBezTo>
                    <a:pt x="54" y="14"/>
                    <a:pt x="55" y="15"/>
                    <a:pt x="55" y="15"/>
                  </a:cubicBezTo>
                  <a:cubicBezTo>
                    <a:pt x="55" y="14"/>
                    <a:pt x="57" y="15"/>
                    <a:pt x="55" y="12"/>
                  </a:cubicBezTo>
                  <a:cubicBezTo>
                    <a:pt x="56" y="13"/>
                    <a:pt x="56" y="10"/>
                    <a:pt x="58" y="12"/>
                  </a:cubicBezTo>
                  <a:cubicBezTo>
                    <a:pt x="57" y="11"/>
                    <a:pt x="57" y="11"/>
                    <a:pt x="57" y="10"/>
                  </a:cubicBezTo>
                  <a:cubicBezTo>
                    <a:pt x="57" y="11"/>
                    <a:pt x="58" y="10"/>
                    <a:pt x="58" y="11"/>
                  </a:cubicBezTo>
                  <a:cubicBezTo>
                    <a:pt x="59" y="11"/>
                    <a:pt x="58" y="11"/>
                    <a:pt x="59" y="11"/>
                  </a:cubicBezTo>
                  <a:cubicBezTo>
                    <a:pt x="59" y="11"/>
                    <a:pt x="59" y="11"/>
                    <a:pt x="59" y="11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3" y="17"/>
                    <a:pt x="56" y="0"/>
                    <a:pt x="66" y="24"/>
                  </a:cubicBezTo>
                  <a:cubicBezTo>
                    <a:pt x="66" y="24"/>
                    <a:pt x="66" y="24"/>
                    <a:pt x="66" y="24"/>
                  </a:cubicBezTo>
                  <a:cubicBezTo>
                    <a:pt x="66" y="24"/>
                    <a:pt x="66" y="24"/>
                    <a:pt x="66" y="24"/>
                  </a:cubicBezTo>
                  <a:cubicBezTo>
                    <a:pt x="65" y="24"/>
                    <a:pt x="65" y="24"/>
                    <a:pt x="65" y="24"/>
                  </a:cubicBezTo>
                  <a:cubicBezTo>
                    <a:pt x="65" y="23"/>
                    <a:pt x="64" y="23"/>
                    <a:pt x="63" y="23"/>
                  </a:cubicBezTo>
                  <a:cubicBezTo>
                    <a:pt x="61" y="24"/>
                    <a:pt x="59" y="25"/>
                    <a:pt x="57" y="25"/>
                  </a:cubicBezTo>
                  <a:cubicBezTo>
                    <a:pt x="57" y="25"/>
                    <a:pt x="57" y="25"/>
                    <a:pt x="57" y="25"/>
                  </a:cubicBezTo>
                  <a:cubicBezTo>
                    <a:pt x="57" y="27"/>
                    <a:pt x="54" y="24"/>
                    <a:pt x="55" y="27"/>
                  </a:cubicBezTo>
                  <a:cubicBezTo>
                    <a:pt x="55" y="26"/>
                    <a:pt x="55" y="27"/>
                    <a:pt x="54" y="26"/>
                  </a:cubicBezTo>
                  <a:cubicBezTo>
                    <a:pt x="55" y="27"/>
                    <a:pt x="52" y="26"/>
                    <a:pt x="52" y="28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1" y="27"/>
                    <a:pt x="51" y="29"/>
                    <a:pt x="50" y="29"/>
                  </a:cubicBezTo>
                  <a:cubicBezTo>
                    <a:pt x="50" y="29"/>
                    <a:pt x="50" y="28"/>
                    <a:pt x="49" y="28"/>
                  </a:cubicBezTo>
                  <a:cubicBezTo>
                    <a:pt x="48" y="27"/>
                    <a:pt x="50" y="30"/>
                    <a:pt x="48" y="28"/>
                  </a:cubicBezTo>
                  <a:cubicBezTo>
                    <a:pt x="48" y="29"/>
                    <a:pt x="49" y="30"/>
                    <a:pt x="49" y="29"/>
                  </a:cubicBezTo>
                  <a:cubicBezTo>
                    <a:pt x="47" y="30"/>
                    <a:pt x="47" y="34"/>
                    <a:pt x="46" y="36"/>
                  </a:cubicBezTo>
                  <a:cubicBezTo>
                    <a:pt x="43" y="37"/>
                    <a:pt x="42" y="34"/>
                    <a:pt x="43" y="36"/>
                  </a:cubicBezTo>
                  <a:cubicBezTo>
                    <a:pt x="42" y="36"/>
                    <a:pt x="44" y="37"/>
                    <a:pt x="43" y="36"/>
                  </a:cubicBezTo>
                  <a:cubicBezTo>
                    <a:pt x="43" y="37"/>
                    <a:pt x="40" y="36"/>
                    <a:pt x="41" y="37"/>
                  </a:cubicBezTo>
                  <a:cubicBezTo>
                    <a:pt x="42" y="37"/>
                    <a:pt x="42" y="37"/>
                    <a:pt x="43" y="38"/>
                  </a:cubicBezTo>
                  <a:cubicBezTo>
                    <a:pt x="41" y="39"/>
                    <a:pt x="39" y="38"/>
                    <a:pt x="40" y="40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41" y="41"/>
                    <a:pt x="39" y="42"/>
                    <a:pt x="42" y="44"/>
                  </a:cubicBezTo>
                  <a:cubicBezTo>
                    <a:pt x="40" y="50"/>
                    <a:pt x="40" y="56"/>
                    <a:pt x="38" y="62"/>
                  </a:cubicBezTo>
                  <a:cubicBezTo>
                    <a:pt x="36" y="68"/>
                    <a:pt x="36" y="74"/>
                    <a:pt x="34" y="80"/>
                  </a:cubicBezTo>
                  <a:cubicBezTo>
                    <a:pt x="31" y="81"/>
                    <a:pt x="31" y="82"/>
                    <a:pt x="32" y="83"/>
                  </a:cubicBezTo>
                  <a:cubicBezTo>
                    <a:pt x="31" y="83"/>
                    <a:pt x="31" y="83"/>
                    <a:pt x="31" y="83"/>
                  </a:cubicBezTo>
                  <a:cubicBezTo>
                    <a:pt x="33" y="84"/>
                    <a:pt x="31" y="84"/>
                    <a:pt x="33" y="85"/>
                  </a:cubicBezTo>
                  <a:cubicBezTo>
                    <a:pt x="32" y="87"/>
                    <a:pt x="32" y="89"/>
                    <a:pt x="32" y="92"/>
                  </a:cubicBezTo>
                  <a:cubicBezTo>
                    <a:pt x="32" y="91"/>
                    <a:pt x="30" y="91"/>
                    <a:pt x="31" y="92"/>
                  </a:cubicBezTo>
                  <a:cubicBezTo>
                    <a:pt x="32" y="92"/>
                    <a:pt x="32" y="92"/>
                    <a:pt x="32" y="92"/>
                  </a:cubicBezTo>
                  <a:cubicBezTo>
                    <a:pt x="31" y="92"/>
                    <a:pt x="31" y="92"/>
                    <a:pt x="31" y="92"/>
                  </a:cubicBezTo>
                  <a:cubicBezTo>
                    <a:pt x="31" y="93"/>
                    <a:pt x="32" y="93"/>
                    <a:pt x="33" y="93"/>
                  </a:cubicBezTo>
                  <a:cubicBezTo>
                    <a:pt x="34" y="99"/>
                    <a:pt x="30" y="105"/>
                    <a:pt x="30" y="111"/>
                  </a:cubicBezTo>
                  <a:cubicBezTo>
                    <a:pt x="29" y="112"/>
                    <a:pt x="30" y="115"/>
                    <a:pt x="30" y="116"/>
                  </a:cubicBezTo>
                  <a:cubicBezTo>
                    <a:pt x="27" y="121"/>
                    <a:pt x="25" y="125"/>
                    <a:pt x="27" y="130"/>
                  </a:cubicBezTo>
                  <a:cubicBezTo>
                    <a:pt x="27" y="130"/>
                    <a:pt x="21" y="129"/>
                    <a:pt x="20" y="1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31">
              <a:extLst>
                <a:ext uri="{FF2B5EF4-FFF2-40B4-BE49-F238E27FC236}">
                  <a16:creationId xmlns:a16="http://schemas.microsoft.com/office/drawing/2014/main" id="{48FE5859-E7E7-4555-9C6F-3C5297CFDA5B}"/>
                </a:ext>
              </a:extLst>
            </p:cNvPr>
            <p:cNvSpPr>
              <a:spLocks/>
            </p:cNvSpPr>
            <p:nvPr/>
          </p:nvSpPr>
          <p:spPr bwMode="auto">
            <a:xfrm>
              <a:off x="9253538" y="2632076"/>
              <a:ext cx="11112" cy="0"/>
            </a:xfrm>
            <a:custGeom>
              <a:avLst/>
              <a:gdLst>
                <a:gd name="T0" fmla="*/ 3 w 3"/>
                <a:gd name="T1" fmla="*/ 0 w 3"/>
                <a:gd name="T2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cubicBezTo>
                    <a:pt x="2" y="0"/>
                    <a:pt x="2" y="0"/>
                    <a:pt x="0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32">
              <a:extLst>
                <a:ext uri="{FF2B5EF4-FFF2-40B4-BE49-F238E27FC236}">
                  <a16:creationId xmlns:a16="http://schemas.microsoft.com/office/drawing/2014/main" id="{952CEBF8-2A61-4A64-BF5A-B8B5BFF1013E}"/>
                </a:ext>
              </a:extLst>
            </p:cNvPr>
            <p:cNvSpPr>
              <a:spLocks/>
            </p:cNvSpPr>
            <p:nvPr/>
          </p:nvSpPr>
          <p:spPr bwMode="auto">
            <a:xfrm>
              <a:off x="9245600" y="2698751"/>
              <a:ext cx="4762" cy="4763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1 h 1"/>
                <a:gd name="T4" fmla="*/ 0 w 1"/>
                <a:gd name="T5" fmla="*/ 0 h 1"/>
                <a:gd name="T6" fmla="*/ 1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1"/>
                  </a:cubicBezTo>
                  <a:cubicBezTo>
                    <a:pt x="1" y="0"/>
                    <a:pt x="0" y="1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33">
              <a:extLst>
                <a:ext uri="{FF2B5EF4-FFF2-40B4-BE49-F238E27FC236}">
                  <a16:creationId xmlns:a16="http://schemas.microsoft.com/office/drawing/2014/main" id="{1619B40F-ED07-418E-A67B-CBA5C2E2981D}"/>
                </a:ext>
              </a:extLst>
            </p:cNvPr>
            <p:cNvSpPr>
              <a:spLocks/>
            </p:cNvSpPr>
            <p:nvPr/>
          </p:nvSpPr>
          <p:spPr bwMode="auto">
            <a:xfrm>
              <a:off x="9258300" y="2709863"/>
              <a:ext cx="6350" cy="4763"/>
            </a:xfrm>
            <a:custGeom>
              <a:avLst/>
              <a:gdLst>
                <a:gd name="T0" fmla="*/ 2 w 2"/>
                <a:gd name="T1" fmla="*/ 0 h 1"/>
                <a:gd name="T2" fmla="*/ 0 w 2"/>
                <a:gd name="T3" fmla="*/ 1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2" y="1"/>
                    <a:pt x="0" y="1"/>
                    <a:pt x="0" y="1"/>
                  </a:cubicBez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34">
              <a:extLst>
                <a:ext uri="{FF2B5EF4-FFF2-40B4-BE49-F238E27FC236}">
                  <a16:creationId xmlns:a16="http://schemas.microsoft.com/office/drawing/2014/main" id="{2DDFD21B-3FBA-424B-892C-36EF4998C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9272588" y="2733676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1"/>
                    <a:pt x="0" y="0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35">
              <a:extLst>
                <a:ext uri="{FF2B5EF4-FFF2-40B4-BE49-F238E27FC236}">
                  <a16:creationId xmlns:a16="http://schemas.microsoft.com/office/drawing/2014/main" id="{FFDC01F2-D0CB-469F-AA36-2575F64A726C}"/>
                </a:ext>
              </a:extLst>
            </p:cNvPr>
            <p:cNvSpPr>
              <a:spLocks/>
            </p:cNvSpPr>
            <p:nvPr/>
          </p:nvSpPr>
          <p:spPr bwMode="auto">
            <a:xfrm>
              <a:off x="9275763" y="2725738"/>
              <a:ext cx="7937" cy="3175"/>
            </a:xfrm>
            <a:custGeom>
              <a:avLst/>
              <a:gdLst>
                <a:gd name="T0" fmla="*/ 1 w 2"/>
                <a:gd name="T1" fmla="*/ 0 h 1"/>
                <a:gd name="T2" fmla="*/ 1 w 2"/>
                <a:gd name="T3" fmla="*/ 1 h 1"/>
                <a:gd name="T4" fmla="*/ 1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1" y="0"/>
                    <a:pt x="1" y="0"/>
                    <a:pt x="1" y="1"/>
                  </a:cubicBezTo>
                  <a:cubicBezTo>
                    <a:pt x="2" y="0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36">
              <a:extLst>
                <a:ext uri="{FF2B5EF4-FFF2-40B4-BE49-F238E27FC236}">
                  <a16:creationId xmlns:a16="http://schemas.microsoft.com/office/drawing/2014/main" id="{F0F0B332-DE27-43A8-85B9-4776EA95AC43}"/>
                </a:ext>
              </a:extLst>
            </p:cNvPr>
            <p:cNvSpPr>
              <a:spLocks/>
            </p:cNvSpPr>
            <p:nvPr/>
          </p:nvSpPr>
          <p:spPr bwMode="auto">
            <a:xfrm>
              <a:off x="9310688" y="2740026"/>
              <a:ext cx="6350" cy="7938"/>
            </a:xfrm>
            <a:custGeom>
              <a:avLst/>
              <a:gdLst>
                <a:gd name="T0" fmla="*/ 1 w 2"/>
                <a:gd name="T1" fmla="*/ 1 h 2"/>
                <a:gd name="T2" fmla="*/ 2 w 2"/>
                <a:gd name="T3" fmla="*/ 1 h 2"/>
                <a:gd name="T4" fmla="*/ 1 w 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1"/>
                  </a:moveTo>
                  <a:cubicBezTo>
                    <a:pt x="1" y="1"/>
                    <a:pt x="2" y="0"/>
                    <a:pt x="2" y="1"/>
                  </a:cubicBezTo>
                  <a:cubicBezTo>
                    <a:pt x="1" y="0"/>
                    <a:pt x="0" y="2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37">
              <a:extLst>
                <a:ext uri="{FF2B5EF4-FFF2-40B4-BE49-F238E27FC236}">
                  <a16:creationId xmlns:a16="http://schemas.microsoft.com/office/drawing/2014/main" id="{A0A5EEDE-9F94-4173-B996-4A44070D3BC2}"/>
                </a:ext>
              </a:extLst>
            </p:cNvPr>
            <p:cNvSpPr>
              <a:spLocks/>
            </p:cNvSpPr>
            <p:nvPr/>
          </p:nvSpPr>
          <p:spPr bwMode="auto">
            <a:xfrm>
              <a:off x="9329738" y="2740026"/>
              <a:ext cx="3175" cy="4763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0 w 1"/>
                <a:gd name="T5" fmla="*/ 1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0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8">
              <a:extLst>
                <a:ext uri="{FF2B5EF4-FFF2-40B4-BE49-F238E27FC236}">
                  <a16:creationId xmlns:a16="http://schemas.microsoft.com/office/drawing/2014/main" id="{D52439CC-8347-4B82-BA06-2FD12CD5D1DE}"/>
                </a:ext>
              </a:extLst>
            </p:cNvPr>
            <p:cNvSpPr>
              <a:spLocks/>
            </p:cNvSpPr>
            <p:nvPr/>
          </p:nvSpPr>
          <p:spPr bwMode="auto">
            <a:xfrm>
              <a:off x="9401175" y="2654301"/>
              <a:ext cx="3175" cy="3175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0 h 2"/>
                <a:gd name="T4" fmla="*/ 2 w 2"/>
                <a:gd name="T5" fmla="*/ 2 h 2"/>
                <a:gd name="T6" fmla="*/ 0 w 2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0" y="0"/>
                  </a:lnTo>
                  <a:lnTo>
                    <a:pt x="2" y="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9">
              <a:extLst>
                <a:ext uri="{FF2B5EF4-FFF2-40B4-BE49-F238E27FC236}">
                  <a16:creationId xmlns:a16="http://schemas.microsoft.com/office/drawing/2014/main" id="{277326AE-A28F-40BA-A29F-C2F19B3B8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9324975" y="2752726"/>
              <a:ext cx="7937" cy="3175"/>
            </a:xfrm>
            <a:custGeom>
              <a:avLst/>
              <a:gdLst>
                <a:gd name="T0" fmla="*/ 1 w 2"/>
                <a:gd name="T1" fmla="*/ 1 h 1"/>
                <a:gd name="T2" fmla="*/ 0 w 2"/>
                <a:gd name="T3" fmla="*/ 1 h 1"/>
                <a:gd name="T4" fmla="*/ 1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2" y="1"/>
                    <a:pt x="0" y="1"/>
                    <a:pt x="0" y="1"/>
                  </a:cubicBezTo>
                  <a:cubicBezTo>
                    <a:pt x="0" y="0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40">
              <a:extLst>
                <a:ext uri="{FF2B5EF4-FFF2-40B4-BE49-F238E27FC236}">
                  <a16:creationId xmlns:a16="http://schemas.microsoft.com/office/drawing/2014/main" id="{F5C21DAE-314D-4F71-A004-2F77FD6DB8A2}"/>
                </a:ext>
              </a:extLst>
            </p:cNvPr>
            <p:cNvSpPr>
              <a:spLocks/>
            </p:cNvSpPr>
            <p:nvPr/>
          </p:nvSpPr>
          <p:spPr bwMode="auto">
            <a:xfrm>
              <a:off x="9324975" y="2816226"/>
              <a:ext cx="7937" cy="3175"/>
            </a:xfrm>
            <a:custGeom>
              <a:avLst/>
              <a:gdLst>
                <a:gd name="T0" fmla="*/ 0 w 5"/>
                <a:gd name="T1" fmla="*/ 0 h 2"/>
                <a:gd name="T2" fmla="*/ 0 w 5"/>
                <a:gd name="T3" fmla="*/ 0 h 2"/>
                <a:gd name="T4" fmla="*/ 5 w 5"/>
                <a:gd name="T5" fmla="*/ 2 h 2"/>
                <a:gd name="T6" fmla="*/ 0 w 5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2">
                  <a:moveTo>
                    <a:pt x="0" y="0"/>
                  </a:moveTo>
                  <a:lnTo>
                    <a:pt x="0" y="0"/>
                  </a:lnTo>
                  <a:lnTo>
                    <a:pt x="5" y="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41">
              <a:extLst>
                <a:ext uri="{FF2B5EF4-FFF2-40B4-BE49-F238E27FC236}">
                  <a16:creationId xmlns:a16="http://schemas.microsoft.com/office/drawing/2014/main" id="{0D57DB6C-D57A-4DC8-A423-03573ED020D2}"/>
                </a:ext>
              </a:extLst>
            </p:cNvPr>
            <p:cNvSpPr>
              <a:spLocks/>
            </p:cNvSpPr>
            <p:nvPr/>
          </p:nvSpPr>
          <p:spPr bwMode="auto">
            <a:xfrm>
              <a:off x="8912225" y="2943226"/>
              <a:ext cx="0" cy="7938"/>
            </a:xfrm>
            <a:custGeom>
              <a:avLst/>
              <a:gdLst>
                <a:gd name="T0" fmla="*/ 2 h 2"/>
                <a:gd name="T1" fmla="*/ 1 h 2"/>
                <a:gd name="T2" fmla="*/ 2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cubicBezTo>
                    <a:pt x="0" y="1"/>
                    <a:pt x="0" y="0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42">
              <a:extLst>
                <a:ext uri="{FF2B5EF4-FFF2-40B4-BE49-F238E27FC236}">
                  <a16:creationId xmlns:a16="http://schemas.microsoft.com/office/drawing/2014/main" id="{BD71ABC5-7237-4447-8EF0-89470910D2C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69325" y="2898776"/>
              <a:ext cx="338137" cy="146050"/>
            </a:xfrm>
            <a:custGeom>
              <a:avLst/>
              <a:gdLst>
                <a:gd name="T0" fmla="*/ 9 w 90"/>
                <a:gd name="T1" fmla="*/ 27 h 39"/>
                <a:gd name="T2" fmla="*/ 12 w 90"/>
                <a:gd name="T3" fmla="*/ 26 h 39"/>
                <a:gd name="T4" fmla="*/ 17 w 90"/>
                <a:gd name="T5" fmla="*/ 21 h 39"/>
                <a:gd name="T6" fmla="*/ 19 w 90"/>
                <a:gd name="T7" fmla="*/ 21 h 39"/>
                <a:gd name="T8" fmla="*/ 25 w 90"/>
                <a:gd name="T9" fmla="*/ 21 h 39"/>
                <a:gd name="T10" fmla="*/ 27 w 90"/>
                <a:gd name="T11" fmla="*/ 21 h 39"/>
                <a:gd name="T12" fmla="*/ 30 w 90"/>
                <a:gd name="T13" fmla="*/ 19 h 39"/>
                <a:gd name="T14" fmla="*/ 33 w 90"/>
                <a:gd name="T15" fmla="*/ 19 h 39"/>
                <a:gd name="T16" fmla="*/ 35 w 90"/>
                <a:gd name="T17" fmla="*/ 20 h 39"/>
                <a:gd name="T18" fmla="*/ 36 w 90"/>
                <a:gd name="T19" fmla="*/ 18 h 39"/>
                <a:gd name="T20" fmla="*/ 38 w 90"/>
                <a:gd name="T21" fmla="*/ 15 h 39"/>
                <a:gd name="T22" fmla="*/ 40 w 90"/>
                <a:gd name="T23" fmla="*/ 15 h 39"/>
                <a:gd name="T24" fmla="*/ 42 w 90"/>
                <a:gd name="T25" fmla="*/ 13 h 39"/>
                <a:gd name="T26" fmla="*/ 44 w 90"/>
                <a:gd name="T27" fmla="*/ 14 h 39"/>
                <a:gd name="T28" fmla="*/ 47 w 90"/>
                <a:gd name="T29" fmla="*/ 13 h 39"/>
                <a:gd name="T30" fmla="*/ 50 w 90"/>
                <a:gd name="T31" fmla="*/ 14 h 39"/>
                <a:gd name="T32" fmla="*/ 52 w 90"/>
                <a:gd name="T33" fmla="*/ 12 h 39"/>
                <a:gd name="T34" fmla="*/ 53 w 90"/>
                <a:gd name="T35" fmla="*/ 13 h 39"/>
                <a:gd name="T36" fmla="*/ 54 w 90"/>
                <a:gd name="T37" fmla="*/ 11 h 39"/>
                <a:gd name="T38" fmla="*/ 55 w 90"/>
                <a:gd name="T39" fmla="*/ 11 h 39"/>
                <a:gd name="T40" fmla="*/ 56 w 90"/>
                <a:gd name="T41" fmla="*/ 10 h 39"/>
                <a:gd name="T42" fmla="*/ 60 w 90"/>
                <a:gd name="T43" fmla="*/ 9 h 39"/>
                <a:gd name="T44" fmla="*/ 62 w 90"/>
                <a:gd name="T45" fmla="*/ 9 h 39"/>
                <a:gd name="T46" fmla="*/ 64 w 90"/>
                <a:gd name="T47" fmla="*/ 8 h 39"/>
                <a:gd name="T48" fmla="*/ 68 w 90"/>
                <a:gd name="T49" fmla="*/ 8 h 39"/>
                <a:gd name="T50" fmla="*/ 69 w 90"/>
                <a:gd name="T51" fmla="*/ 12 h 39"/>
                <a:gd name="T52" fmla="*/ 70 w 90"/>
                <a:gd name="T53" fmla="*/ 8 h 39"/>
                <a:gd name="T54" fmla="*/ 70 w 90"/>
                <a:gd name="T55" fmla="*/ 3 h 39"/>
                <a:gd name="T56" fmla="*/ 72 w 90"/>
                <a:gd name="T57" fmla="*/ 4 h 39"/>
                <a:gd name="T58" fmla="*/ 72 w 90"/>
                <a:gd name="T59" fmla="*/ 2 h 39"/>
                <a:gd name="T60" fmla="*/ 73 w 90"/>
                <a:gd name="T61" fmla="*/ 3 h 39"/>
                <a:gd name="T62" fmla="*/ 75 w 90"/>
                <a:gd name="T63" fmla="*/ 7 h 39"/>
                <a:gd name="T64" fmla="*/ 76 w 90"/>
                <a:gd name="T65" fmla="*/ 3 h 39"/>
                <a:gd name="T66" fmla="*/ 77 w 90"/>
                <a:gd name="T67" fmla="*/ 5 h 39"/>
                <a:gd name="T68" fmla="*/ 78 w 90"/>
                <a:gd name="T69" fmla="*/ 2 h 39"/>
                <a:gd name="T70" fmla="*/ 79 w 90"/>
                <a:gd name="T71" fmla="*/ 2 h 39"/>
                <a:gd name="T72" fmla="*/ 80 w 90"/>
                <a:gd name="T73" fmla="*/ 7 h 39"/>
                <a:gd name="T74" fmla="*/ 81 w 90"/>
                <a:gd name="T75" fmla="*/ 3 h 39"/>
                <a:gd name="T76" fmla="*/ 86 w 90"/>
                <a:gd name="T77" fmla="*/ 10 h 39"/>
                <a:gd name="T78" fmla="*/ 87 w 90"/>
                <a:gd name="T79" fmla="*/ 11 h 39"/>
                <a:gd name="T80" fmla="*/ 89 w 90"/>
                <a:gd name="T81" fmla="*/ 10 h 39"/>
                <a:gd name="T82" fmla="*/ 89 w 90"/>
                <a:gd name="T83" fmla="*/ 13 h 39"/>
                <a:gd name="T84" fmla="*/ 87 w 90"/>
                <a:gd name="T85" fmla="*/ 11 h 39"/>
                <a:gd name="T86" fmla="*/ 84 w 90"/>
                <a:gd name="T87" fmla="*/ 17 h 39"/>
                <a:gd name="T88" fmla="*/ 78 w 90"/>
                <a:gd name="T89" fmla="*/ 20 h 39"/>
                <a:gd name="T90" fmla="*/ 71 w 90"/>
                <a:gd name="T91" fmla="*/ 23 h 39"/>
                <a:gd name="T92" fmla="*/ 66 w 90"/>
                <a:gd name="T93" fmla="*/ 25 h 39"/>
                <a:gd name="T94" fmla="*/ 62 w 90"/>
                <a:gd name="T95" fmla="*/ 27 h 39"/>
                <a:gd name="T96" fmla="*/ 53 w 90"/>
                <a:gd name="T97" fmla="*/ 28 h 39"/>
                <a:gd name="T98" fmla="*/ 48 w 90"/>
                <a:gd name="T99" fmla="*/ 27 h 39"/>
                <a:gd name="T100" fmla="*/ 41 w 90"/>
                <a:gd name="T101" fmla="*/ 27 h 39"/>
                <a:gd name="T102" fmla="*/ 22 w 90"/>
                <a:gd name="T103" fmla="*/ 35 h 39"/>
                <a:gd name="T104" fmla="*/ 17 w 90"/>
                <a:gd name="T105" fmla="*/ 35 h 39"/>
                <a:gd name="T106" fmla="*/ 0 w 90"/>
                <a:gd name="T107" fmla="*/ 2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0" h="39">
                  <a:moveTo>
                    <a:pt x="0" y="28"/>
                  </a:moveTo>
                  <a:cubicBezTo>
                    <a:pt x="1" y="24"/>
                    <a:pt x="3" y="28"/>
                    <a:pt x="4" y="25"/>
                  </a:cubicBezTo>
                  <a:cubicBezTo>
                    <a:pt x="4" y="25"/>
                    <a:pt x="4" y="27"/>
                    <a:pt x="4" y="27"/>
                  </a:cubicBezTo>
                  <a:cubicBezTo>
                    <a:pt x="5" y="23"/>
                    <a:pt x="7" y="25"/>
                    <a:pt x="9" y="28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9"/>
                    <a:pt x="9" y="26"/>
                    <a:pt x="9" y="27"/>
                  </a:cubicBezTo>
                  <a:cubicBezTo>
                    <a:pt x="9" y="27"/>
                    <a:pt x="9" y="27"/>
                    <a:pt x="10" y="28"/>
                  </a:cubicBezTo>
                  <a:cubicBezTo>
                    <a:pt x="9" y="26"/>
                    <a:pt x="10" y="27"/>
                    <a:pt x="10" y="26"/>
                  </a:cubicBezTo>
                  <a:cubicBezTo>
                    <a:pt x="10" y="27"/>
                    <a:pt x="10" y="28"/>
                    <a:pt x="10" y="28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3"/>
                    <a:pt x="12" y="27"/>
                    <a:pt x="12" y="25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3" y="23"/>
                    <a:pt x="14" y="24"/>
                    <a:pt x="15" y="23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15" y="23"/>
                    <a:pt x="15" y="23"/>
                    <a:pt x="16" y="22"/>
                  </a:cubicBezTo>
                  <a:cubicBezTo>
                    <a:pt x="16" y="24"/>
                    <a:pt x="16" y="21"/>
                    <a:pt x="16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0"/>
                    <a:pt x="17" y="23"/>
                    <a:pt x="17" y="21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0"/>
                    <a:pt x="18" y="23"/>
                    <a:pt x="18" y="22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1"/>
                    <a:pt x="18" y="22"/>
                    <a:pt x="18" y="22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9" y="21"/>
                    <a:pt x="19" y="23"/>
                    <a:pt x="19" y="21"/>
                  </a:cubicBezTo>
                  <a:cubicBezTo>
                    <a:pt x="19" y="22"/>
                    <a:pt x="19" y="21"/>
                    <a:pt x="19" y="24"/>
                  </a:cubicBezTo>
                  <a:cubicBezTo>
                    <a:pt x="20" y="21"/>
                    <a:pt x="22" y="22"/>
                    <a:pt x="23" y="21"/>
                  </a:cubicBezTo>
                  <a:cubicBezTo>
                    <a:pt x="24" y="23"/>
                    <a:pt x="24" y="23"/>
                    <a:pt x="24" y="23"/>
                  </a:cubicBezTo>
                  <a:cubicBezTo>
                    <a:pt x="24" y="23"/>
                    <a:pt x="24" y="23"/>
                    <a:pt x="24" y="22"/>
                  </a:cubicBezTo>
                  <a:cubicBezTo>
                    <a:pt x="24" y="22"/>
                    <a:pt x="24" y="23"/>
                    <a:pt x="25" y="23"/>
                  </a:cubicBezTo>
                  <a:cubicBezTo>
                    <a:pt x="25" y="23"/>
                    <a:pt x="25" y="21"/>
                    <a:pt x="25" y="21"/>
                  </a:cubicBezTo>
                  <a:cubicBezTo>
                    <a:pt x="25" y="23"/>
                    <a:pt x="25" y="23"/>
                    <a:pt x="25" y="23"/>
                  </a:cubicBezTo>
                  <a:cubicBezTo>
                    <a:pt x="25" y="22"/>
                    <a:pt x="26" y="22"/>
                    <a:pt x="26" y="21"/>
                  </a:cubicBezTo>
                  <a:cubicBezTo>
                    <a:pt x="26" y="22"/>
                    <a:pt x="26" y="22"/>
                    <a:pt x="26" y="22"/>
                  </a:cubicBezTo>
                  <a:cubicBezTo>
                    <a:pt x="26" y="21"/>
                    <a:pt x="26" y="23"/>
                    <a:pt x="27" y="22"/>
                  </a:cubicBezTo>
                  <a:cubicBezTo>
                    <a:pt x="27" y="23"/>
                    <a:pt x="27" y="23"/>
                    <a:pt x="27" y="23"/>
                  </a:cubicBezTo>
                  <a:cubicBezTo>
                    <a:pt x="27" y="24"/>
                    <a:pt x="26" y="20"/>
                    <a:pt x="27" y="21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27" y="20"/>
                    <a:pt x="28" y="21"/>
                    <a:pt x="28" y="20"/>
                  </a:cubicBezTo>
                  <a:cubicBezTo>
                    <a:pt x="28" y="21"/>
                    <a:pt x="28" y="21"/>
                    <a:pt x="28" y="21"/>
                  </a:cubicBezTo>
                  <a:cubicBezTo>
                    <a:pt x="28" y="20"/>
                    <a:pt x="29" y="21"/>
                    <a:pt x="29" y="20"/>
                  </a:cubicBezTo>
                  <a:cubicBezTo>
                    <a:pt x="29" y="20"/>
                    <a:pt x="30" y="23"/>
                    <a:pt x="30" y="22"/>
                  </a:cubicBezTo>
                  <a:cubicBezTo>
                    <a:pt x="30" y="20"/>
                    <a:pt x="30" y="21"/>
                    <a:pt x="30" y="19"/>
                  </a:cubicBezTo>
                  <a:cubicBezTo>
                    <a:pt x="30" y="19"/>
                    <a:pt x="31" y="20"/>
                    <a:pt x="31" y="19"/>
                  </a:cubicBezTo>
                  <a:cubicBezTo>
                    <a:pt x="31" y="20"/>
                    <a:pt x="32" y="22"/>
                    <a:pt x="31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2" y="24"/>
                    <a:pt x="32" y="23"/>
                    <a:pt x="32" y="24"/>
                  </a:cubicBezTo>
                  <a:cubicBezTo>
                    <a:pt x="32" y="24"/>
                    <a:pt x="32" y="23"/>
                    <a:pt x="32" y="23"/>
                  </a:cubicBezTo>
                  <a:cubicBezTo>
                    <a:pt x="32" y="22"/>
                    <a:pt x="32" y="19"/>
                    <a:pt x="33" y="19"/>
                  </a:cubicBezTo>
                  <a:cubicBezTo>
                    <a:pt x="33" y="20"/>
                    <a:pt x="33" y="22"/>
                    <a:pt x="33" y="22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3" y="17"/>
                    <a:pt x="33" y="19"/>
                    <a:pt x="34" y="19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4" y="18"/>
                    <a:pt x="34" y="17"/>
                    <a:pt x="34" y="19"/>
                  </a:cubicBezTo>
                  <a:cubicBezTo>
                    <a:pt x="35" y="20"/>
                    <a:pt x="34" y="19"/>
                    <a:pt x="35" y="20"/>
                  </a:cubicBezTo>
                  <a:cubicBezTo>
                    <a:pt x="35" y="20"/>
                    <a:pt x="35" y="19"/>
                    <a:pt x="35" y="19"/>
                  </a:cubicBezTo>
                  <a:cubicBezTo>
                    <a:pt x="35" y="19"/>
                    <a:pt x="35" y="19"/>
                    <a:pt x="35" y="19"/>
                  </a:cubicBezTo>
                  <a:cubicBezTo>
                    <a:pt x="35" y="20"/>
                    <a:pt x="35" y="18"/>
                    <a:pt x="35" y="17"/>
                  </a:cubicBezTo>
                  <a:cubicBezTo>
                    <a:pt x="35" y="17"/>
                    <a:pt x="35" y="19"/>
                    <a:pt x="35" y="18"/>
                  </a:cubicBezTo>
                  <a:cubicBezTo>
                    <a:pt x="35" y="17"/>
                    <a:pt x="35" y="16"/>
                    <a:pt x="35" y="16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6" y="16"/>
                    <a:pt x="36" y="15"/>
                    <a:pt x="36" y="15"/>
                  </a:cubicBezTo>
                  <a:cubicBezTo>
                    <a:pt x="36" y="14"/>
                    <a:pt x="36" y="17"/>
                    <a:pt x="36" y="16"/>
                  </a:cubicBezTo>
                  <a:cubicBezTo>
                    <a:pt x="37" y="17"/>
                    <a:pt x="37" y="14"/>
                    <a:pt x="38" y="16"/>
                  </a:cubicBezTo>
                  <a:cubicBezTo>
                    <a:pt x="38" y="16"/>
                    <a:pt x="37" y="14"/>
                    <a:pt x="38" y="15"/>
                  </a:cubicBezTo>
                  <a:cubicBezTo>
                    <a:pt x="38" y="15"/>
                    <a:pt x="38" y="16"/>
                    <a:pt x="38" y="16"/>
                  </a:cubicBezTo>
                  <a:cubicBezTo>
                    <a:pt x="38" y="17"/>
                    <a:pt x="38" y="15"/>
                    <a:pt x="38" y="15"/>
                  </a:cubicBezTo>
                  <a:cubicBezTo>
                    <a:pt x="38" y="14"/>
                    <a:pt x="38" y="16"/>
                    <a:pt x="38" y="16"/>
                  </a:cubicBezTo>
                  <a:cubicBezTo>
                    <a:pt x="38" y="15"/>
                    <a:pt x="39" y="13"/>
                    <a:pt x="40" y="15"/>
                  </a:cubicBezTo>
                  <a:cubicBezTo>
                    <a:pt x="40" y="14"/>
                    <a:pt x="40" y="12"/>
                    <a:pt x="40" y="12"/>
                  </a:cubicBezTo>
                  <a:cubicBezTo>
                    <a:pt x="40" y="14"/>
                    <a:pt x="40" y="14"/>
                    <a:pt x="40" y="14"/>
                  </a:cubicBezTo>
                  <a:cubicBezTo>
                    <a:pt x="40" y="15"/>
                    <a:pt x="41" y="14"/>
                    <a:pt x="41" y="15"/>
                  </a:cubicBezTo>
                  <a:cubicBezTo>
                    <a:pt x="41" y="13"/>
                    <a:pt x="40" y="16"/>
                    <a:pt x="40" y="15"/>
                  </a:cubicBezTo>
                  <a:cubicBezTo>
                    <a:pt x="40" y="16"/>
                    <a:pt x="40" y="13"/>
                    <a:pt x="41" y="15"/>
                  </a:cubicBezTo>
                  <a:cubicBezTo>
                    <a:pt x="41" y="15"/>
                    <a:pt x="41" y="13"/>
                    <a:pt x="41" y="14"/>
                  </a:cubicBezTo>
                  <a:cubicBezTo>
                    <a:pt x="41" y="14"/>
                    <a:pt x="41" y="16"/>
                    <a:pt x="42" y="16"/>
                  </a:cubicBezTo>
                  <a:cubicBezTo>
                    <a:pt x="42" y="16"/>
                    <a:pt x="42" y="15"/>
                    <a:pt x="42" y="15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2" y="13"/>
                    <a:pt x="42" y="14"/>
                    <a:pt x="42" y="13"/>
                  </a:cubicBezTo>
                  <a:cubicBezTo>
                    <a:pt x="42" y="14"/>
                    <a:pt x="42" y="12"/>
                    <a:pt x="43" y="14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43" y="16"/>
                    <a:pt x="43" y="14"/>
                    <a:pt x="43" y="14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2"/>
                    <a:pt x="43" y="14"/>
                    <a:pt x="43" y="12"/>
                  </a:cubicBezTo>
                  <a:cubicBezTo>
                    <a:pt x="44" y="13"/>
                    <a:pt x="44" y="12"/>
                    <a:pt x="44" y="14"/>
                  </a:cubicBezTo>
                  <a:cubicBezTo>
                    <a:pt x="44" y="13"/>
                    <a:pt x="45" y="12"/>
                    <a:pt x="45" y="13"/>
                  </a:cubicBezTo>
                  <a:cubicBezTo>
                    <a:pt x="45" y="13"/>
                    <a:pt x="45" y="13"/>
                    <a:pt x="45" y="14"/>
                  </a:cubicBezTo>
                  <a:cubicBezTo>
                    <a:pt x="45" y="14"/>
                    <a:pt x="45" y="14"/>
                    <a:pt x="45" y="13"/>
                  </a:cubicBezTo>
                  <a:cubicBezTo>
                    <a:pt x="45" y="14"/>
                    <a:pt x="46" y="15"/>
                    <a:pt x="46" y="16"/>
                  </a:cubicBezTo>
                  <a:cubicBezTo>
                    <a:pt x="46" y="15"/>
                    <a:pt x="46" y="13"/>
                    <a:pt x="46" y="12"/>
                  </a:cubicBezTo>
                  <a:cubicBezTo>
                    <a:pt x="47" y="15"/>
                    <a:pt x="46" y="11"/>
                    <a:pt x="47" y="13"/>
                  </a:cubicBezTo>
                  <a:cubicBezTo>
                    <a:pt x="47" y="13"/>
                    <a:pt x="47" y="14"/>
                    <a:pt x="47" y="15"/>
                  </a:cubicBezTo>
                  <a:cubicBezTo>
                    <a:pt x="48" y="17"/>
                    <a:pt x="47" y="13"/>
                    <a:pt x="48" y="14"/>
                  </a:cubicBezTo>
                  <a:cubicBezTo>
                    <a:pt x="47" y="12"/>
                    <a:pt x="47" y="12"/>
                    <a:pt x="47" y="12"/>
                  </a:cubicBezTo>
                  <a:cubicBezTo>
                    <a:pt x="48" y="13"/>
                    <a:pt x="48" y="10"/>
                    <a:pt x="48" y="13"/>
                  </a:cubicBezTo>
                  <a:cubicBezTo>
                    <a:pt x="48" y="12"/>
                    <a:pt x="49" y="13"/>
                    <a:pt x="48" y="11"/>
                  </a:cubicBezTo>
                  <a:cubicBezTo>
                    <a:pt x="49" y="13"/>
                    <a:pt x="49" y="10"/>
                    <a:pt x="50" y="14"/>
                  </a:cubicBezTo>
                  <a:cubicBezTo>
                    <a:pt x="50" y="13"/>
                    <a:pt x="51" y="14"/>
                    <a:pt x="51" y="12"/>
                  </a:cubicBezTo>
                  <a:cubicBezTo>
                    <a:pt x="50" y="11"/>
                    <a:pt x="50" y="13"/>
                    <a:pt x="50" y="13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50" y="12"/>
                    <a:pt x="51" y="12"/>
                    <a:pt x="51" y="14"/>
                  </a:cubicBezTo>
                  <a:cubicBezTo>
                    <a:pt x="51" y="15"/>
                    <a:pt x="51" y="10"/>
                    <a:pt x="51" y="11"/>
                  </a:cubicBezTo>
                  <a:cubicBezTo>
                    <a:pt x="51" y="12"/>
                    <a:pt x="51" y="12"/>
                    <a:pt x="52" y="12"/>
                  </a:cubicBezTo>
                  <a:cubicBezTo>
                    <a:pt x="52" y="10"/>
                    <a:pt x="52" y="10"/>
                    <a:pt x="52" y="10"/>
                  </a:cubicBezTo>
                  <a:cubicBezTo>
                    <a:pt x="52" y="11"/>
                    <a:pt x="52" y="12"/>
                    <a:pt x="52" y="14"/>
                  </a:cubicBezTo>
                  <a:cubicBezTo>
                    <a:pt x="53" y="14"/>
                    <a:pt x="53" y="14"/>
                    <a:pt x="53" y="12"/>
                  </a:cubicBezTo>
                  <a:cubicBezTo>
                    <a:pt x="53" y="14"/>
                    <a:pt x="53" y="14"/>
                    <a:pt x="53" y="14"/>
                  </a:cubicBezTo>
                  <a:cubicBezTo>
                    <a:pt x="53" y="13"/>
                    <a:pt x="53" y="13"/>
                    <a:pt x="53" y="13"/>
                  </a:cubicBezTo>
                  <a:cubicBezTo>
                    <a:pt x="53" y="13"/>
                    <a:pt x="53" y="13"/>
                    <a:pt x="53" y="13"/>
                  </a:cubicBezTo>
                  <a:cubicBezTo>
                    <a:pt x="53" y="14"/>
                    <a:pt x="54" y="14"/>
                    <a:pt x="54" y="13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53" y="11"/>
                    <a:pt x="53" y="11"/>
                    <a:pt x="53" y="11"/>
                  </a:cubicBezTo>
                  <a:cubicBezTo>
                    <a:pt x="53" y="12"/>
                    <a:pt x="54" y="12"/>
                    <a:pt x="54" y="12"/>
                  </a:cubicBezTo>
                  <a:cubicBezTo>
                    <a:pt x="54" y="12"/>
                    <a:pt x="54" y="10"/>
                    <a:pt x="54" y="10"/>
                  </a:cubicBezTo>
                  <a:cubicBezTo>
                    <a:pt x="54" y="11"/>
                    <a:pt x="54" y="10"/>
                    <a:pt x="54" y="11"/>
                  </a:cubicBezTo>
                  <a:cubicBezTo>
                    <a:pt x="54" y="12"/>
                    <a:pt x="54" y="11"/>
                    <a:pt x="54" y="11"/>
                  </a:cubicBezTo>
                  <a:cubicBezTo>
                    <a:pt x="54" y="12"/>
                    <a:pt x="54" y="13"/>
                    <a:pt x="54" y="12"/>
                  </a:cubicBezTo>
                  <a:cubicBezTo>
                    <a:pt x="54" y="12"/>
                    <a:pt x="54" y="9"/>
                    <a:pt x="54" y="10"/>
                  </a:cubicBezTo>
                  <a:cubicBezTo>
                    <a:pt x="54" y="12"/>
                    <a:pt x="54" y="12"/>
                    <a:pt x="54" y="12"/>
                  </a:cubicBezTo>
                  <a:cubicBezTo>
                    <a:pt x="55" y="13"/>
                    <a:pt x="55" y="13"/>
                    <a:pt x="55" y="13"/>
                  </a:cubicBezTo>
                  <a:cubicBezTo>
                    <a:pt x="55" y="11"/>
                    <a:pt x="55" y="11"/>
                    <a:pt x="55" y="11"/>
                  </a:cubicBezTo>
                  <a:cubicBezTo>
                    <a:pt x="55" y="12"/>
                    <a:pt x="55" y="12"/>
                    <a:pt x="55" y="12"/>
                  </a:cubicBezTo>
                  <a:cubicBezTo>
                    <a:pt x="55" y="10"/>
                    <a:pt x="55" y="11"/>
                    <a:pt x="55" y="10"/>
                  </a:cubicBezTo>
                  <a:cubicBezTo>
                    <a:pt x="55" y="10"/>
                    <a:pt x="55" y="11"/>
                    <a:pt x="56" y="11"/>
                  </a:cubicBezTo>
                  <a:cubicBezTo>
                    <a:pt x="56" y="11"/>
                    <a:pt x="56" y="11"/>
                    <a:pt x="56" y="11"/>
                  </a:cubicBezTo>
                  <a:cubicBezTo>
                    <a:pt x="56" y="12"/>
                    <a:pt x="56" y="11"/>
                    <a:pt x="56" y="10"/>
                  </a:cubicBezTo>
                  <a:cubicBezTo>
                    <a:pt x="56" y="10"/>
                    <a:pt x="56" y="10"/>
                    <a:pt x="56" y="10"/>
                  </a:cubicBezTo>
                  <a:cubicBezTo>
                    <a:pt x="56" y="10"/>
                    <a:pt x="56" y="10"/>
                    <a:pt x="56" y="9"/>
                  </a:cubicBezTo>
                  <a:cubicBezTo>
                    <a:pt x="57" y="10"/>
                    <a:pt x="57" y="14"/>
                    <a:pt x="57" y="13"/>
                  </a:cubicBezTo>
                  <a:cubicBezTo>
                    <a:pt x="58" y="13"/>
                    <a:pt x="57" y="10"/>
                    <a:pt x="57" y="9"/>
                  </a:cubicBezTo>
                  <a:cubicBezTo>
                    <a:pt x="58" y="10"/>
                    <a:pt x="58" y="8"/>
                    <a:pt x="58" y="10"/>
                  </a:cubicBezTo>
                  <a:cubicBezTo>
                    <a:pt x="58" y="9"/>
                    <a:pt x="58" y="9"/>
                    <a:pt x="58" y="9"/>
                  </a:cubicBezTo>
                  <a:cubicBezTo>
                    <a:pt x="59" y="9"/>
                    <a:pt x="59" y="7"/>
                    <a:pt x="60" y="9"/>
                  </a:cubicBezTo>
                  <a:cubicBezTo>
                    <a:pt x="60" y="10"/>
                    <a:pt x="61" y="11"/>
                    <a:pt x="61" y="11"/>
                  </a:cubicBezTo>
                  <a:cubicBezTo>
                    <a:pt x="61" y="10"/>
                    <a:pt x="61" y="13"/>
                    <a:pt x="61" y="10"/>
                  </a:cubicBezTo>
                  <a:cubicBezTo>
                    <a:pt x="61" y="9"/>
                    <a:pt x="61" y="9"/>
                    <a:pt x="60" y="8"/>
                  </a:cubicBezTo>
                  <a:cubicBezTo>
                    <a:pt x="61" y="8"/>
                    <a:pt x="61" y="7"/>
                    <a:pt x="62" y="8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62" y="7"/>
                    <a:pt x="62" y="7"/>
                    <a:pt x="62" y="7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62" y="8"/>
                    <a:pt x="62" y="6"/>
                    <a:pt x="62" y="7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3" y="7"/>
                    <a:pt x="63" y="6"/>
                    <a:pt x="63" y="7"/>
                  </a:cubicBezTo>
                  <a:cubicBezTo>
                    <a:pt x="64" y="8"/>
                    <a:pt x="64" y="8"/>
                    <a:pt x="64" y="8"/>
                  </a:cubicBezTo>
                  <a:cubicBezTo>
                    <a:pt x="64" y="8"/>
                    <a:pt x="64" y="7"/>
                    <a:pt x="64" y="7"/>
                  </a:cubicBezTo>
                  <a:cubicBezTo>
                    <a:pt x="64" y="8"/>
                    <a:pt x="64" y="8"/>
                    <a:pt x="65" y="9"/>
                  </a:cubicBezTo>
                  <a:cubicBezTo>
                    <a:pt x="65" y="5"/>
                    <a:pt x="66" y="5"/>
                    <a:pt x="67" y="5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7"/>
                    <a:pt x="67" y="4"/>
                    <a:pt x="67" y="5"/>
                  </a:cubicBezTo>
                  <a:cubicBezTo>
                    <a:pt x="68" y="8"/>
                    <a:pt x="68" y="8"/>
                    <a:pt x="68" y="8"/>
                  </a:cubicBezTo>
                  <a:cubicBezTo>
                    <a:pt x="68" y="9"/>
                    <a:pt x="68" y="6"/>
                    <a:pt x="68" y="6"/>
                  </a:cubicBezTo>
                  <a:cubicBezTo>
                    <a:pt x="68" y="5"/>
                    <a:pt x="68" y="7"/>
                    <a:pt x="67" y="5"/>
                  </a:cubicBezTo>
                  <a:cubicBezTo>
                    <a:pt x="67" y="5"/>
                    <a:pt x="68" y="6"/>
                    <a:pt x="68" y="4"/>
                  </a:cubicBezTo>
                  <a:cubicBezTo>
                    <a:pt x="68" y="5"/>
                    <a:pt x="68" y="6"/>
                    <a:pt x="68" y="7"/>
                  </a:cubicBezTo>
                  <a:cubicBezTo>
                    <a:pt x="68" y="6"/>
                    <a:pt x="68" y="6"/>
                    <a:pt x="68" y="6"/>
                  </a:cubicBezTo>
                  <a:cubicBezTo>
                    <a:pt x="69" y="8"/>
                    <a:pt x="69" y="10"/>
                    <a:pt x="69" y="12"/>
                  </a:cubicBezTo>
                  <a:cubicBezTo>
                    <a:pt x="69" y="12"/>
                    <a:pt x="69" y="12"/>
                    <a:pt x="69" y="12"/>
                  </a:cubicBezTo>
                  <a:cubicBezTo>
                    <a:pt x="70" y="14"/>
                    <a:pt x="69" y="14"/>
                    <a:pt x="70" y="14"/>
                  </a:cubicBezTo>
                  <a:cubicBezTo>
                    <a:pt x="70" y="14"/>
                    <a:pt x="70" y="11"/>
                    <a:pt x="69" y="10"/>
                  </a:cubicBezTo>
                  <a:cubicBezTo>
                    <a:pt x="70" y="10"/>
                    <a:pt x="69" y="6"/>
                    <a:pt x="69" y="6"/>
                  </a:cubicBezTo>
                  <a:cubicBezTo>
                    <a:pt x="69" y="7"/>
                    <a:pt x="69" y="7"/>
                    <a:pt x="69" y="8"/>
                  </a:cubicBezTo>
                  <a:cubicBezTo>
                    <a:pt x="70" y="9"/>
                    <a:pt x="69" y="7"/>
                    <a:pt x="70" y="8"/>
                  </a:cubicBezTo>
                  <a:cubicBezTo>
                    <a:pt x="69" y="7"/>
                    <a:pt x="69" y="5"/>
                    <a:pt x="69" y="5"/>
                  </a:cubicBezTo>
                  <a:cubicBezTo>
                    <a:pt x="70" y="6"/>
                    <a:pt x="69" y="6"/>
                    <a:pt x="70" y="7"/>
                  </a:cubicBezTo>
                  <a:cubicBezTo>
                    <a:pt x="70" y="6"/>
                    <a:pt x="70" y="5"/>
                    <a:pt x="69" y="4"/>
                  </a:cubicBezTo>
                  <a:cubicBezTo>
                    <a:pt x="69" y="2"/>
                    <a:pt x="70" y="5"/>
                    <a:pt x="70" y="3"/>
                  </a:cubicBezTo>
                  <a:cubicBezTo>
                    <a:pt x="70" y="4"/>
                    <a:pt x="70" y="7"/>
                    <a:pt x="71" y="7"/>
                  </a:cubicBezTo>
                  <a:cubicBezTo>
                    <a:pt x="70" y="6"/>
                    <a:pt x="71" y="5"/>
                    <a:pt x="70" y="3"/>
                  </a:cubicBezTo>
                  <a:cubicBezTo>
                    <a:pt x="70" y="3"/>
                    <a:pt x="70" y="5"/>
                    <a:pt x="71" y="5"/>
                  </a:cubicBezTo>
                  <a:cubicBezTo>
                    <a:pt x="71" y="6"/>
                    <a:pt x="70" y="3"/>
                    <a:pt x="71" y="6"/>
                  </a:cubicBezTo>
                  <a:cubicBezTo>
                    <a:pt x="71" y="4"/>
                    <a:pt x="71" y="4"/>
                    <a:pt x="71" y="4"/>
                  </a:cubicBezTo>
                  <a:cubicBezTo>
                    <a:pt x="71" y="5"/>
                    <a:pt x="71" y="5"/>
                    <a:pt x="71" y="6"/>
                  </a:cubicBezTo>
                  <a:cubicBezTo>
                    <a:pt x="72" y="6"/>
                    <a:pt x="72" y="4"/>
                    <a:pt x="72" y="6"/>
                  </a:cubicBezTo>
                  <a:cubicBezTo>
                    <a:pt x="72" y="6"/>
                    <a:pt x="72" y="6"/>
                    <a:pt x="72" y="4"/>
                  </a:cubicBezTo>
                  <a:cubicBezTo>
                    <a:pt x="72" y="3"/>
                    <a:pt x="72" y="5"/>
                    <a:pt x="71" y="3"/>
                  </a:cubicBezTo>
                  <a:cubicBezTo>
                    <a:pt x="72" y="5"/>
                    <a:pt x="72" y="3"/>
                    <a:pt x="72" y="2"/>
                  </a:cubicBezTo>
                  <a:cubicBezTo>
                    <a:pt x="72" y="3"/>
                    <a:pt x="72" y="3"/>
                    <a:pt x="72" y="3"/>
                  </a:cubicBezTo>
                  <a:cubicBezTo>
                    <a:pt x="72" y="3"/>
                    <a:pt x="72" y="3"/>
                    <a:pt x="72" y="2"/>
                  </a:cubicBezTo>
                  <a:cubicBezTo>
                    <a:pt x="72" y="2"/>
                    <a:pt x="72" y="3"/>
                    <a:pt x="72" y="3"/>
                  </a:cubicBezTo>
                  <a:cubicBezTo>
                    <a:pt x="72" y="2"/>
                    <a:pt x="72" y="2"/>
                    <a:pt x="72" y="2"/>
                  </a:cubicBezTo>
                  <a:cubicBezTo>
                    <a:pt x="72" y="1"/>
                    <a:pt x="73" y="4"/>
                    <a:pt x="73" y="4"/>
                  </a:cubicBezTo>
                  <a:cubicBezTo>
                    <a:pt x="73" y="5"/>
                    <a:pt x="73" y="5"/>
                    <a:pt x="73" y="5"/>
                  </a:cubicBezTo>
                  <a:cubicBezTo>
                    <a:pt x="73" y="5"/>
                    <a:pt x="73" y="6"/>
                    <a:pt x="73" y="5"/>
                  </a:cubicBezTo>
                  <a:cubicBezTo>
                    <a:pt x="73" y="4"/>
                    <a:pt x="73" y="3"/>
                    <a:pt x="73" y="2"/>
                  </a:cubicBezTo>
                  <a:cubicBezTo>
                    <a:pt x="73" y="1"/>
                    <a:pt x="73" y="3"/>
                    <a:pt x="73" y="2"/>
                  </a:cubicBezTo>
                  <a:cubicBezTo>
                    <a:pt x="73" y="3"/>
                    <a:pt x="73" y="3"/>
                    <a:pt x="73" y="3"/>
                  </a:cubicBezTo>
                  <a:cubicBezTo>
                    <a:pt x="73" y="4"/>
                    <a:pt x="74" y="5"/>
                    <a:pt x="74" y="5"/>
                  </a:cubicBezTo>
                  <a:cubicBezTo>
                    <a:pt x="74" y="5"/>
                    <a:pt x="74" y="3"/>
                    <a:pt x="74" y="2"/>
                  </a:cubicBezTo>
                  <a:cubicBezTo>
                    <a:pt x="74" y="2"/>
                    <a:pt x="74" y="3"/>
                    <a:pt x="74" y="4"/>
                  </a:cubicBezTo>
                  <a:cubicBezTo>
                    <a:pt x="74" y="3"/>
                    <a:pt x="74" y="3"/>
                    <a:pt x="74" y="2"/>
                  </a:cubicBezTo>
                  <a:cubicBezTo>
                    <a:pt x="74" y="3"/>
                    <a:pt x="75" y="4"/>
                    <a:pt x="75" y="5"/>
                  </a:cubicBezTo>
                  <a:cubicBezTo>
                    <a:pt x="75" y="7"/>
                    <a:pt x="75" y="7"/>
                    <a:pt x="75" y="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9"/>
                    <a:pt x="76" y="8"/>
                    <a:pt x="76" y="10"/>
                  </a:cubicBezTo>
                  <a:cubicBezTo>
                    <a:pt x="76" y="10"/>
                    <a:pt x="76" y="10"/>
                    <a:pt x="76" y="9"/>
                  </a:cubicBezTo>
                  <a:cubicBezTo>
                    <a:pt x="75" y="6"/>
                    <a:pt x="76" y="5"/>
                    <a:pt x="75" y="3"/>
                  </a:cubicBezTo>
                  <a:cubicBezTo>
                    <a:pt x="76" y="2"/>
                    <a:pt x="77" y="9"/>
                    <a:pt x="77" y="5"/>
                  </a:cubicBezTo>
                  <a:cubicBezTo>
                    <a:pt x="76" y="4"/>
                    <a:pt x="76" y="2"/>
                    <a:pt x="76" y="3"/>
                  </a:cubicBezTo>
                  <a:cubicBezTo>
                    <a:pt x="76" y="3"/>
                    <a:pt x="76" y="0"/>
                    <a:pt x="76" y="1"/>
                  </a:cubicBezTo>
                  <a:cubicBezTo>
                    <a:pt x="76" y="2"/>
                    <a:pt x="77" y="4"/>
                    <a:pt x="77" y="5"/>
                  </a:cubicBezTo>
                  <a:cubicBezTo>
                    <a:pt x="77" y="5"/>
                    <a:pt x="77" y="5"/>
                    <a:pt x="77" y="5"/>
                  </a:cubicBezTo>
                  <a:cubicBezTo>
                    <a:pt x="77" y="6"/>
                    <a:pt x="77" y="8"/>
                    <a:pt x="77" y="8"/>
                  </a:cubicBezTo>
                  <a:cubicBezTo>
                    <a:pt x="78" y="7"/>
                    <a:pt x="78" y="7"/>
                    <a:pt x="78" y="6"/>
                  </a:cubicBezTo>
                  <a:cubicBezTo>
                    <a:pt x="77" y="4"/>
                    <a:pt x="77" y="6"/>
                    <a:pt x="77" y="5"/>
                  </a:cubicBezTo>
                  <a:cubicBezTo>
                    <a:pt x="77" y="4"/>
                    <a:pt x="78" y="6"/>
                    <a:pt x="77" y="4"/>
                  </a:cubicBezTo>
                  <a:cubicBezTo>
                    <a:pt x="77" y="4"/>
                    <a:pt x="77" y="2"/>
                    <a:pt x="77" y="1"/>
                  </a:cubicBezTo>
                  <a:cubicBezTo>
                    <a:pt x="77" y="1"/>
                    <a:pt x="77" y="1"/>
                    <a:pt x="77" y="1"/>
                  </a:cubicBezTo>
                  <a:cubicBezTo>
                    <a:pt x="77" y="2"/>
                    <a:pt x="77" y="2"/>
                    <a:pt x="77" y="2"/>
                  </a:cubicBezTo>
                  <a:cubicBezTo>
                    <a:pt x="78" y="2"/>
                    <a:pt x="77" y="0"/>
                    <a:pt x="77" y="0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4"/>
                    <a:pt x="77" y="1"/>
                    <a:pt x="78" y="4"/>
                  </a:cubicBezTo>
                  <a:cubicBezTo>
                    <a:pt x="78" y="4"/>
                    <a:pt x="78" y="3"/>
                    <a:pt x="78" y="3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8" y="4"/>
                    <a:pt x="79" y="8"/>
                    <a:pt x="79" y="5"/>
                  </a:cubicBezTo>
                  <a:cubicBezTo>
                    <a:pt x="79" y="5"/>
                    <a:pt x="79" y="4"/>
                    <a:pt x="79" y="3"/>
                  </a:cubicBezTo>
                  <a:cubicBezTo>
                    <a:pt x="79" y="3"/>
                    <a:pt x="79" y="2"/>
                    <a:pt x="79" y="2"/>
                  </a:cubicBezTo>
                  <a:cubicBezTo>
                    <a:pt x="79" y="4"/>
                    <a:pt x="80" y="2"/>
                    <a:pt x="80" y="4"/>
                  </a:cubicBezTo>
                  <a:cubicBezTo>
                    <a:pt x="79" y="3"/>
                    <a:pt x="79" y="3"/>
                    <a:pt x="79" y="5"/>
                  </a:cubicBezTo>
                  <a:cubicBezTo>
                    <a:pt x="80" y="7"/>
                    <a:pt x="79" y="5"/>
                    <a:pt x="79" y="7"/>
                  </a:cubicBezTo>
                  <a:cubicBezTo>
                    <a:pt x="79" y="7"/>
                    <a:pt x="80" y="9"/>
                    <a:pt x="80" y="11"/>
                  </a:cubicBezTo>
                  <a:cubicBezTo>
                    <a:pt x="80" y="11"/>
                    <a:pt x="80" y="10"/>
                    <a:pt x="80" y="10"/>
                  </a:cubicBezTo>
                  <a:cubicBezTo>
                    <a:pt x="80" y="9"/>
                    <a:pt x="80" y="9"/>
                    <a:pt x="80" y="7"/>
                  </a:cubicBezTo>
                  <a:cubicBezTo>
                    <a:pt x="80" y="8"/>
                    <a:pt x="80" y="7"/>
                    <a:pt x="80" y="5"/>
                  </a:cubicBezTo>
                  <a:cubicBezTo>
                    <a:pt x="81" y="6"/>
                    <a:pt x="81" y="7"/>
                    <a:pt x="81" y="8"/>
                  </a:cubicBezTo>
                  <a:cubicBezTo>
                    <a:pt x="81" y="7"/>
                    <a:pt x="82" y="7"/>
                    <a:pt x="82" y="7"/>
                  </a:cubicBezTo>
                  <a:cubicBezTo>
                    <a:pt x="81" y="5"/>
                    <a:pt x="82" y="7"/>
                    <a:pt x="82" y="5"/>
                  </a:cubicBezTo>
                  <a:cubicBezTo>
                    <a:pt x="81" y="4"/>
                    <a:pt x="81" y="3"/>
                    <a:pt x="81" y="2"/>
                  </a:cubicBezTo>
                  <a:cubicBezTo>
                    <a:pt x="81" y="2"/>
                    <a:pt x="81" y="3"/>
                    <a:pt x="81" y="3"/>
                  </a:cubicBezTo>
                  <a:cubicBezTo>
                    <a:pt x="81" y="2"/>
                    <a:pt x="82" y="5"/>
                    <a:pt x="82" y="3"/>
                  </a:cubicBezTo>
                  <a:cubicBezTo>
                    <a:pt x="81" y="4"/>
                    <a:pt x="82" y="6"/>
                    <a:pt x="83" y="8"/>
                  </a:cubicBezTo>
                  <a:cubicBezTo>
                    <a:pt x="83" y="7"/>
                    <a:pt x="83" y="9"/>
                    <a:pt x="83" y="9"/>
                  </a:cubicBezTo>
                  <a:cubicBezTo>
                    <a:pt x="83" y="8"/>
                    <a:pt x="83" y="7"/>
                    <a:pt x="84" y="7"/>
                  </a:cubicBezTo>
                  <a:cubicBezTo>
                    <a:pt x="84" y="8"/>
                    <a:pt x="85" y="7"/>
                    <a:pt x="85" y="6"/>
                  </a:cubicBezTo>
                  <a:cubicBezTo>
                    <a:pt x="85" y="7"/>
                    <a:pt x="86" y="9"/>
                    <a:pt x="86" y="10"/>
                  </a:cubicBezTo>
                  <a:cubicBezTo>
                    <a:pt x="86" y="10"/>
                    <a:pt x="85" y="7"/>
                    <a:pt x="86" y="8"/>
                  </a:cubicBezTo>
                  <a:cubicBezTo>
                    <a:pt x="86" y="9"/>
                    <a:pt x="86" y="9"/>
                    <a:pt x="86" y="9"/>
                  </a:cubicBezTo>
                  <a:cubicBezTo>
                    <a:pt x="86" y="8"/>
                    <a:pt x="87" y="10"/>
                    <a:pt x="86" y="7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10"/>
                    <a:pt x="87" y="9"/>
                    <a:pt x="87" y="9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8" y="12"/>
                    <a:pt x="88" y="10"/>
                    <a:pt x="88" y="10"/>
                  </a:cubicBezTo>
                  <a:cubicBezTo>
                    <a:pt x="88" y="9"/>
                    <a:pt x="88" y="9"/>
                    <a:pt x="88" y="9"/>
                  </a:cubicBezTo>
                  <a:cubicBezTo>
                    <a:pt x="88" y="8"/>
                    <a:pt x="88" y="9"/>
                    <a:pt x="89" y="8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89" y="10"/>
                    <a:pt x="90" y="11"/>
                    <a:pt x="89" y="10"/>
                  </a:cubicBezTo>
                  <a:cubicBezTo>
                    <a:pt x="90" y="13"/>
                    <a:pt x="90" y="13"/>
                    <a:pt x="90" y="13"/>
                  </a:cubicBezTo>
                  <a:cubicBezTo>
                    <a:pt x="89" y="13"/>
                    <a:pt x="89" y="12"/>
                    <a:pt x="89" y="10"/>
                  </a:cubicBezTo>
                  <a:cubicBezTo>
                    <a:pt x="89" y="9"/>
                    <a:pt x="88" y="10"/>
                    <a:pt x="89" y="11"/>
                  </a:cubicBezTo>
                  <a:cubicBezTo>
                    <a:pt x="89" y="11"/>
                    <a:pt x="89" y="11"/>
                    <a:pt x="89" y="10"/>
                  </a:cubicBezTo>
                  <a:cubicBezTo>
                    <a:pt x="89" y="12"/>
                    <a:pt x="89" y="12"/>
                    <a:pt x="89" y="13"/>
                  </a:cubicBezTo>
                  <a:cubicBezTo>
                    <a:pt x="89" y="13"/>
                    <a:pt x="89" y="14"/>
                    <a:pt x="89" y="13"/>
                  </a:cubicBezTo>
                  <a:cubicBezTo>
                    <a:pt x="89" y="14"/>
                    <a:pt x="89" y="14"/>
                    <a:pt x="89" y="14"/>
                  </a:cubicBezTo>
                  <a:cubicBezTo>
                    <a:pt x="89" y="14"/>
                    <a:pt x="89" y="13"/>
                    <a:pt x="89" y="13"/>
                  </a:cubicBezTo>
                  <a:cubicBezTo>
                    <a:pt x="89" y="14"/>
                    <a:pt x="89" y="15"/>
                    <a:pt x="88" y="14"/>
                  </a:cubicBezTo>
                  <a:cubicBezTo>
                    <a:pt x="88" y="13"/>
                    <a:pt x="88" y="16"/>
                    <a:pt x="88" y="15"/>
                  </a:cubicBezTo>
                  <a:cubicBezTo>
                    <a:pt x="87" y="14"/>
                    <a:pt x="87" y="12"/>
                    <a:pt x="87" y="12"/>
                  </a:cubicBezTo>
                  <a:cubicBezTo>
                    <a:pt x="87" y="11"/>
                    <a:pt x="87" y="12"/>
                    <a:pt x="87" y="11"/>
                  </a:cubicBezTo>
                  <a:cubicBezTo>
                    <a:pt x="87" y="12"/>
                    <a:pt x="87" y="14"/>
                    <a:pt x="87" y="15"/>
                  </a:cubicBezTo>
                  <a:cubicBezTo>
                    <a:pt x="87" y="14"/>
                    <a:pt x="87" y="14"/>
                    <a:pt x="87" y="14"/>
                  </a:cubicBezTo>
                  <a:cubicBezTo>
                    <a:pt x="87" y="14"/>
                    <a:pt x="87" y="16"/>
                    <a:pt x="87" y="16"/>
                  </a:cubicBezTo>
                  <a:cubicBezTo>
                    <a:pt x="86" y="15"/>
                    <a:pt x="85" y="16"/>
                    <a:pt x="85" y="15"/>
                  </a:cubicBezTo>
                  <a:cubicBezTo>
                    <a:pt x="85" y="14"/>
                    <a:pt x="85" y="14"/>
                    <a:pt x="85" y="14"/>
                  </a:cubicBezTo>
                  <a:cubicBezTo>
                    <a:pt x="85" y="17"/>
                    <a:pt x="84" y="15"/>
                    <a:pt x="84" y="17"/>
                  </a:cubicBezTo>
                  <a:cubicBezTo>
                    <a:pt x="83" y="16"/>
                    <a:pt x="83" y="18"/>
                    <a:pt x="82" y="16"/>
                  </a:cubicBezTo>
                  <a:cubicBezTo>
                    <a:pt x="81" y="17"/>
                    <a:pt x="81" y="18"/>
                    <a:pt x="80" y="18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79" y="18"/>
                    <a:pt x="79" y="15"/>
                    <a:pt x="79" y="15"/>
                  </a:cubicBezTo>
                  <a:cubicBezTo>
                    <a:pt x="79" y="17"/>
                    <a:pt x="79" y="17"/>
                    <a:pt x="79" y="18"/>
                  </a:cubicBezTo>
                  <a:cubicBezTo>
                    <a:pt x="78" y="17"/>
                    <a:pt x="78" y="19"/>
                    <a:pt x="78" y="20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8" y="21"/>
                    <a:pt x="77" y="19"/>
                    <a:pt x="76" y="19"/>
                  </a:cubicBezTo>
                  <a:cubicBezTo>
                    <a:pt x="76" y="19"/>
                    <a:pt x="76" y="18"/>
                    <a:pt x="76" y="18"/>
                  </a:cubicBezTo>
                  <a:cubicBezTo>
                    <a:pt x="76" y="20"/>
                    <a:pt x="76" y="20"/>
                    <a:pt x="75" y="21"/>
                  </a:cubicBezTo>
                  <a:cubicBezTo>
                    <a:pt x="75" y="21"/>
                    <a:pt x="74" y="21"/>
                    <a:pt x="74" y="20"/>
                  </a:cubicBezTo>
                  <a:cubicBezTo>
                    <a:pt x="73" y="23"/>
                    <a:pt x="72" y="21"/>
                    <a:pt x="71" y="23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0" y="25"/>
                    <a:pt x="68" y="23"/>
                    <a:pt x="68" y="24"/>
                  </a:cubicBezTo>
                  <a:cubicBezTo>
                    <a:pt x="67" y="22"/>
                    <a:pt x="67" y="22"/>
                    <a:pt x="67" y="22"/>
                  </a:cubicBezTo>
                  <a:cubicBezTo>
                    <a:pt x="67" y="21"/>
                    <a:pt x="67" y="23"/>
                    <a:pt x="67" y="24"/>
                  </a:cubicBezTo>
                  <a:cubicBezTo>
                    <a:pt x="67" y="24"/>
                    <a:pt x="67" y="26"/>
                    <a:pt x="66" y="24"/>
                  </a:cubicBezTo>
                  <a:cubicBezTo>
                    <a:pt x="66" y="23"/>
                    <a:pt x="66" y="25"/>
                    <a:pt x="66" y="25"/>
                  </a:cubicBezTo>
                  <a:cubicBezTo>
                    <a:pt x="65" y="25"/>
                    <a:pt x="65" y="25"/>
                    <a:pt x="64" y="25"/>
                  </a:cubicBezTo>
                  <a:cubicBezTo>
                    <a:pt x="64" y="25"/>
                    <a:pt x="64" y="25"/>
                    <a:pt x="64" y="25"/>
                  </a:cubicBezTo>
                  <a:cubicBezTo>
                    <a:pt x="64" y="25"/>
                    <a:pt x="64" y="24"/>
                    <a:pt x="64" y="24"/>
                  </a:cubicBezTo>
                  <a:cubicBezTo>
                    <a:pt x="64" y="25"/>
                    <a:pt x="63" y="23"/>
                    <a:pt x="64" y="26"/>
                  </a:cubicBezTo>
                  <a:cubicBezTo>
                    <a:pt x="63" y="25"/>
                    <a:pt x="62" y="28"/>
                    <a:pt x="61" y="26"/>
                  </a:cubicBezTo>
                  <a:cubicBezTo>
                    <a:pt x="62" y="26"/>
                    <a:pt x="62" y="27"/>
                    <a:pt x="62" y="27"/>
                  </a:cubicBezTo>
                  <a:cubicBezTo>
                    <a:pt x="61" y="27"/>
                    <a:pt x="60" y="26"/>
                    <a:pt x="60" y="27"/>
                  </a:cubicBezTo>
                  <a:cubicBezTo>
                    <a:pt x="60" y="27"/>
                    <a:pt x="60" y="26"/>
                    <a:pt x="60" y="26"/>
                  </a:cubicBezTo>
                  <a:cubicBezTo>
                    <a:pt x="60" y="27"/>
                    <a:pt x="60" y="27"/>
                    <a:pt x="60" y="27"/>
                  </a:cubicBezTo>
                  <a:cubicBezTo>
                    <a:pt x="59" y="29"/>
                    <a:pt x="58" y="26"/>
                    <a:pt x="57" y="27"/>
                  </a:cubicBezTo>
                  <a:cubicBezTo>
                    <a:pt x="56" y="29"/>
                    <a:pt x="54" y="28"/>
                    <a:pt x="53" y="29"/>
                  </a:cubicBezTo>
                  <a:cubicBezTo>
                    <a:pt x="53" y="28"/>
                    <a:pt x="53" y="28"/>
                    <a:pt x="53" y="28"/>
                  </a:cubicBezTo>
                  <a:cubicBezTo>
                    <a:pt x="53" y="30"/>
                    <a:pt x="51" y="26"/>
                    <a:pt x="51" y="29"/>
                  </a:cubicBezTo>
                  <a:cubicBezTo>
                    <a:pt x="51" y="29"/>
                    <a:pt x="51" y="29"/>
                    <a:pt x="51" y="28"/>
                  </a:cubicBezTo>
                  <a:cubicBezTo>
                    <a:pt x="51" y="30"/>
                    <a:pt x="49" y="27"/>
                    <a:pt x="49" y="29"/>
                  </a:cubicBezTo>
                  <a:cubicBezTo>
                    <a:pt x="49" y="29"/>
                    <a:pt x="49" y="29"/>
                    <a:pt x="49" y="29"/>
                  </a:cubicBezTo>
                  <a:cubicBezTo>
                    <a:pt x="49" y="27"/>
                    <a:pt x="48" y="29"/>
                    <a:pt x="48" y="28"/>
                  </a:cubicBezTo>
                  <a:cubicBezTo>
                    <a:pt x="48" y="28"/>
                    <a:pt x="48" y="28"/>
                    <a:pt x="48" y="27"/>
                  </a:cubicBezTo>
                  <a:cubicBezTo>
                    <a:pt x="47" y="26"/>
                    <a:pt x="48" y="30"/>
                    <a:pt x="47" y="27"/>
                  </a:cubicBezTo>
                  <a:cubicBezTo>
                    <a:pt x="47" y="27"/>
                    <a:pt x="47" y="28"/>
                    <a:pt x="47" y="28"/>
                  </a:cubicBezTo>
                  <a:cubicBezTo>
                    <a:pt x="46" y="28"/>
                    <a:pt x="45" y="29"/>
                    <a:pt x="43" y="30"/>
                  </a:cubicBezTo>
                  <a:cubicBezTo>
                    <a:pt x="42" y="29"/>
                    <a:pt x="43" y="26"/>
                    <a:pt x="42" y="28"/>
                  </a:cubicBezTo>
                  <a:cubicBezTo>
                    <a:pt x="42" y="27"/>
                    <a:pt x="42" y="29"/>
                    <a:pt x="42" y="28"/>
                  </a:cubicBezTo>
                  <a:cubicBezTo>
                    <a:pt x="42" y="29"/>
                    <a:pt x="41" y="25"/>
                    <a:pt x="41" y="27"/>
                  </a:cubicBezTo>
                  <a:cubicBezTo>
                    <a:pt x="42" y="28"/>
                    <a:pt x="41" y="28"/>
                    <a:pt x="42" y="29"/>
                  </a:cubicBezTo>
                  <a:cubicBezTo>
                    <a:pt x="41" y="28"/>
                    <a:pt x="40" y="26"/>
                    <a:pt x="40" y="28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9"/>
                    <a:pt x="39" y="28"/>
                    <a:pt x="39" y="31"/>
                  </a:cubicBezTo>
                  <a:cubicBezTo>
                    <a:pt x="36" y="32"/>
                    <a:pt x="34" y="34"/>
                    <a:pt x="31" y="35"/>
                  </a:cubicBezTo>
                  <a:cubicBezTo>
                    <a:pt x="28" y="35"/>
                    <a:pt x="25" y="36"/>
                    <a:pt x="22" y="35"/>
                  </a:cubicBezTo>
                  <a:cubicBezTo>
                    <a:pt x="21" y="33"/>
                    <a:pt x="21" y="33"/>
                    <a:pt x="20" y="34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1" y="35"/>
                    <a:pt x="20" y="33"/>
                    <a:pt x="20" y="35"/>
                  </a:cubicBezTo>
                  <a:cubicBezTo>
                    <a:pt x="19" y="35"/>
                    <a:pt x="18" y="36"/>
                    <a:pt x="17" y="36"/>
                  </a:cubicBezTo>
                  <a:cubicBezTo>
                    <a:pt x="17" y="36"/>
                    <a:pt x="17" y="34"/>
                    <a:pt x="17" y="34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7" y="35"/>
                    <a:pt x="16" y="36"/>
                    <a:pt x="17" y="37"/>
                  </a:cubicBezTo>
                  <a:cubicBezTo>
                    <a:pt x="14" y="39"/>
                    <a:pt x="11" y="35"/>
                    <a:pt x="8" y="36"/>
                  </a:cubicBezTo>
                  <a:cubicBezTo>
                    <a:pt x="8" y="35"/>
                    <a:pt x="7" y="36"/>
                    <a:pt x="6" y="37"/>
                  </a:cubicBezTo>
                  <a:cubicBezTo>
                    <a:pt x="4" y="35"/>
                    <a:pt x="2" y="33"/>
                    <a:pt x="0" y="35"/>
                  </a:cubicBezTo>
                  <a:cubicBezTo>
                    <a:pt x="0" y="35"/>
                    <a:pt x="0" y="30"/>
                    <a:pt x="0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43">
              <a:extLst>
                <a:ext uri="{FF2B5EF4-FFF2-40B4-BE49-F238E27FC236}">
                  <a16:creationId xmlns:a16="http://schemas.microsoft.com/office/drawing/2014/main" id="{6E6CC684-12AC-4832-924F-79DF85068F7C}"/>
                </a:ext>
              </a:extLst>
            </p:cNvPr>
            <p:cNvSpPr>
              <a:spLocks/>
            </p:cNvSpPr>
            <p:nvPr/>
          </p:nvSpPr>
          <p:spPr bwMode="auto">
            <a:xfrm>
              <a:off x="8907463" y="2940051"/>
              <a:ext cx="4762" cy="11113"/>
            </a:xfrm>
            <a:custGeom>
              <a:avLst/>
              <a:gdLst>
                <a:gd name="T0" fmla="*/ 1 w 1"/>
                <a:gd name="T1" fmla="*/ 3 h 3"/>
                <a:gd name="T2" fmla="*/ 0 w 1"/>
                <a:gd name="T3" fmla="*/ 0 h 3"/>
                <a:gd name="T4" fmla="*/ 1 w 1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1" y="3"/>
                  </a:moveTo>
                  <a:cubicBezTo>
                    <a:pt x="0" y="2"/>
                    <a:pt x="0" y="2"/>
                    <a:pt x="0" y="0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44">
              <a:extLst>
                <a:ext uri="{FF2B5EF4-FFF2-40B4-BE49-F238E27FC236}">
                  <a16:creationId xmlns:a16="http://schemas.microsoft.com/office/drawing/2014/main" id="{E662C0FA-4862-493D-BD0E-D201A03F14EC}"/>
                </a:ext>
              </a:extLst>
            </p:cNvPr>
            <p:cNvSpPr>
              <a:spLocks/>
            </p:cNvSpPr>
            <p:nvPr/>
          </p:nvSpPr>
          <p:spPr bwMode="auto">
            <a:xfrm>
              <a:off x="8877300" y="2913063"/>
              <a:ext cx="0" cy="7938"/>
            </a:xfrm>
            <a:custGeom>
              <a:avLst/>
              <a:gdLst>
                <a:gd name="T0" fmla="*/ 1 h 2"/>
                <a:gd name="T1" fmla="*/ 1 h 2"/>
                <a:gd name="T2" fmla="*/ 0 h 2"/>
                <a:gd name="T3" fmla="*/ 1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">
                  <a:moveTo>
                    <a:pt x="0" y="1"/>
                  </a:moveTo>
                  <a:cubicBezTo>
                    <a:pt x="0" y="2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5">
              <a:extLst>
                <a:ext uri="{FF2B5EF4-FFF2-40B4-BE49-F238E27FC236}">
                  <a16:creationId xmlns:a16="http://schemas.microsoft.com/office/drawing/2014/main" id="{41A95031-613D-4040-821C-852AFC85F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8870950" y="2909888"/>
              <a:ext cx="3175" cy="7938"/>
            </a:xfrm>
            <a:custGeom>
              <a:avLst/>
              <a:gdLst>
                <a:gd name="T0" fmla="*/ 1 w 1"/>
                <a:gd name="T1" fmla="*/ 2 h 2"/>
                <a:gd name="T2" fmla="*/ 1 w 1"/>
                <a:gd name="T3" fmla="*/ 0 h 2"/>
                <a:gd name="T4" fmla="*/ 1 w 1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2"/>
                  </a:moveTo>
                  <a:cubicBezTo>
                    <a:pt x="0" y="1"/>
                    <a:pt x="1" y="0"/>
                    <a:pt x="1" y="0"/>
                  </a:cubicBezTo>
                  <a:lnTo>
                    <a:pt x="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6">
              <a:extLst>
                <a:ext uri="{FF2B5EF4-FFF2-40B4-BE49-F238E27FC236}">
                  <a16:creationId xmlns:a16="http://schemas.microsoft.com/office/drawing/2014/main" id="{D8DBEA4D-EA36-4344-B807-CD5A55F58B90}"/>
                </a:ext>
              </a:extLst>
            </p:cNvPr>
            <p:cNvSpPr>
              <a:spLocks/>
            </p:cNvSpPr>
            <p:nvPr/>
          </p:nvSpPr>
          <p:spPr bwMode="auto">
            <a:xfrm>
              <a:off x="8863013" y="2901951"/>
              <a:ext cx="0" cy="4763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7">
              <a:extLst>
                <a:ext uri="{FF2B5EF4-FFF2-40B4-BE49-F238E27FC236}">
                  <a16:creationId xmlns:a16="http://schemas.microsoft.com/office/drawing/2014/main" id="{0172F7CC-A1C0-4B5A-9D0D-EA2089B00F6D}"/>
                </a:ext>
              </a:extLst>
            </p:cNvPr>
            <p:cNvSpPr>
              <a:spLocks/>
            </p:cNvSpPr>
            <p:nvPr/>
          </p:nvSpPr>
          <p:spPr bwMode="auto">
            <a:xfrm>
              <a:off x="8863013" y="2906713"/>
              <a:ext cx="3175" cy="6350"/>
            </a:xfrm>
            <a:custGeom>
              <a:avLst/>
              <a:gdLst>
                <a:gd name="T0" fmla="*/ 1 w 1"/>
                <a:gd name="T1" fmla="*/ 2 h 2"/>
                <a:gd name="T2" fmla="*/ 0 w 1"/>
                <a:gd name="T3" fmla="*/ 1 h 2"/>
                <a:gd name="T4" fmla="*/ 1 w 1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2"/>
                  </a:moveTo>
                  <a:cubicBezTo>
                    <a:pt x="0" y="2"/>
                    <a:pt x="0" y="1"/>
                    <a:pt x="0" y="1"/>
                  </a:cubicBezTo>
                  <a:cubicBezTo>
                    <a:pt x="0" y="2"/>
                    <a:pt x="0" y="0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8">
              <a:extLst>
                <a:ext uri="{FF2B5EF4-FFF2-40B4-BE49-F238E27FC236}">
                  <a16:creationId xmlns:a16="http://schemas.microsoft.com/office/drawing/2014/main" id="{A3633B4A-2D33-4C7F-BCBD-C55FAD021EAD}"/>
                </a:ext>
              </a:extLst>
            </p:cNvPr>
            <p:cNvSpPr>
              <a:spLocks/>
            </p:cNvSpPr>
            <p:nvPr/>
          </p:nvSpPr>
          <p:spPr bwMode="auto">
            <a:xfrm>
              <a:off x="8851900" y="2901951"/>
              <a:ext cx="0" cy="7938"/>
            </a:xfrm>
            <a:custGeom>
              <a:avLst/>
              <a:gdLst>
                <a:gd name="T0" fmla="*/ 1 h 2"/>
                <a:gd name="T1" fmla="*/ 1 h 2"/>
                <a:gd name="T2" fmla="*/ 1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2">
                  <a:moveTo>
                    <a:pt x="0" y="1"/>
                  </a:moveTo>
                  <a:cubicBezTo>
                    <a:pt x="0" y="1"/>
                    <a:pt x="0" y="2"/>
                    <a:pt x="0" y="1"/>
                  </a:cubicBezTo>
                  <a:cubicBezTo>
                    <a:pt x="0" y="1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9">
              <a:extLst>
                <a:ext uri="{FF2B5EF4-FFF2-40B4-BE49-F238E27FC236}">
                  <a16:creationId xmlns:a16="http://schemas.microsoft.com/office/drawing/2014/main" id="{18D6D6C6-0C51-4F63-88CA-0FB03CAA25C3}"/>
                </a:ext>
              </a:extLst>
            </p:cNvPr>
            <p:cNvSpPr>
              <a:spLocks/>
            </p:cNvSpPr>
            <p:nvPr/>
          </p:nvSpPr>
          <p:spPr bwMode="auto">
            <a:xfrm>
              <a:off x="8843963" y="2906713"/>
              <a:ext cx="3175" cy="6350"/>
            </a:xfrm>
            <a:custGeom>
              <a:avLst/>
              <a:gdLst>
                <a:gd name="T0" fmla="*/ 1 w 1"/>
                <a:gd name="T1" fmla="*/ 1 h 2"/>
                <a:gd name="T2" fmla="*/ 1 w 1"/>
                <a:gd name="T3" fmla="*/ 2 h 2"/>
                <a:gd name="T4" fmla="*/ 0 w 1"/>
                <a:gd name="T5" fmla="*/ 0 h 2"/>
                <a:gd name="T6" fmla="*/ 1 w 1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2">
                  <a:moveTo>
                    <a:pt x="1" y="1"/>
                  </a:moveTo>
                  <a:cubicBezTo>
                    <a:pt x="1" y="1"/>
                    <a:pt x="1" y="1"/>
                    <a:pt x="1" y="2"/>
                  </a:cubicBezTo>
                  <a:cubicBezTo>
                    <a:pt x="0" y="1"/>
                    <a:pt x="0" y="1"/>
                    <a:pt x="0" y="0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50">
              <a:extLst>
                <a:ext uri="{FF2B5EF4-FFF2-40B4-BE49-F238E27FC236}">
                  <a16:creationId xmlns:a16="http://schemas.microsoft.com/office/drawing/2014/main" id="{AEEB7585-F5D9-4876-9BC7-947C56A03339}"/>
                </a:ext>
              </a:extLst>
            </p:cNvPr>
            <p:cNvSpPr>
              <a:spLocks/>
            </p:cNvSpPr>
            <p:nvPr/>
          </p:nvSpPr>
          <p:spPr bwMode="auto">
            <a:xfrm>
              <a:off x="8745538" y="2943226"/>
              <a:ext cx="0" cy="4763"/>
            </a:xfrm>
            <a:custGeom>
              <a:avLst/>
              <a:gdLst>
                <a:gd name="T0" fmla="*/ 3 h 3"/>
                <a:gd name="T1" fmla="*/ 0 h 3"/>
                <a:gd name="T2" fmla="*/ 3 h 3"/>
                <a:gd name="T3" fmla="*/ 3 h 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3">
                  <a:moveTo>
                    <a:pt x="0" y="3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0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51">
              <a:extLst>
                <a:ext uri="{FF2B5EF4-FFF2-40B4-BE49-F238E27FC236}">
                  <a16:creationId xmlns:a16="http://schemas.microsoft.com/office/drawing/2014/main" id="{3A5EF0A4-5D21-40E9-9A92-275FAED39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1088" y="2947988"/>
              <a:ext cx="0" cy="6350"/>
            </a:xfrm>
            <a:custGeom>
              <a:avLst/>
              <a:gdLst>
                <a:gd name="T0" fmla="*/ 1 h 2"/>
                <a:gd name="T1" fmla="*/ 1 h 2"/>
                <a:gd name="T2" fmla="*/ 1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2">
                  <a:moveTo>
                    <a:pt x="0" y="1"/>
                  </a:move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2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52">
              <a:extLst>
                <a:ext uri="{FF2B5EF4-FFF2-40B4-BE49-F238E27FC236}">
                  <a16:creationId xmlns:a16="http://schemas.microsoft.com/office/drawing/2014/main" id="{B25D132B-98E6-4523-9537-16C05714A6BF}"/>
                </a:ext>
              </a:extLst>
            </p:cNvPr>
            <p:cNvSpPr>
              <a:spLocks/>
            </p:cNvSpPr>
            <p:nvPr/>
          </p:nvSpPr>
          <p:spPr bwMode="auto">
            <a:xfrm>
              <a:off x="8678863" y="2973388"/>
              <a:ext cx="3175" cy="7938"/>
            </a:xfrm>
            <a:custGeom>
              <a:avLst/>
              <a:gdLst>
                <a:gd name="T0" fmla="*/ 0 w 2"/>
                <a:gd name="T1" fmla="*/ 0 h 5"/>
                <a:gd name="T2" fmla="*/ 2 w 2"/>
                <a:gd name="T3" fmla="*/ 0 h 5"/>
                <a:gd name="T4" fmla="*/ 2 w 2"/>
                <a:gd name="T5" fmla="*/ 5 h 5"/>
                <a:gd name="T6" fmla="*/ 0 w 2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5">
                  <a:moveTo>
                    <a:pt x="0" y="0"/>
                  </a:moveTo>
                  <a:lnTo>
                    <a:pt x="2" y="0"/>
                  </a:lnTo>
                  <a:lnTo>
                    <a:pt x="2" y="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3">
              <a:extLst>
                <a:ext uri="{FF2B5EF4-FFF2-40B4-BE49-F238E27FC236}">
                  <a16:creationId xmlns:a16="http://schemas.microsoft.com/office/drawing/2014/main" id="{18FCDBB7-1568-414C-B663-6D5C9D255206}"/>
                </a:ext>
              </a:extLst>
            </p:cNvPr>
            <p:cNvSpPr>
              <a:spLocks/>
            </p:cNvSpPr>
            <p:nvPr/>
          </p:nvSpPr>
          <p:spPr bwMode="auto">
            <a:xfrm>
              <a:off x="8799513" y="2439988"/>
              <a:ext cx="3175" cy="7938"/>
            </a:xfrm>
            <a:custGeom>
              <a:avLst/>
              <a:gdLst>
                <a:gd name="T0" fmla="*/ 0 w 1"/>
                <a:gd name="T1" fmla="*/ 1 h 2"/>
                <a:gd name="T2" fmla="*/ 1 w 1"/>
                <a:gd name="T3" fmla="*/ 1 h 2"/>
                <a:gd name="T4" fmla="*/ 0 w 1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1"/>
                  </a:moveTo>
                  <a:cubicBezTo>
                    <a:pt x="1" y="1"/>
                    <a:pt x="1" y="0"/>
                    <a:pt x="1" y="1"/>
                  </a:cubicBezTo>
                  <a:cubicBezTo>
                    <a:pt x="0" y="1"/>
                    <a:pt x="0" y="2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4">
              <a:extLst>
                <a:ext uri="{FF2B5EF4-FFF2-40B4-BE49-F238E27FC236}">
                  <a16:creationId xmlns:a16="http://schemas.microsoft.com/office/drawing/2014/main" id="{915C8828-5D9D-4828-8C89-DB9088703DDE}"/>
                </a:ext>
              </a:extLst>
            </p:cNvPr>
            <p:cNvSpPr>
              <a:spLocks/>
            </p:cNvSpPr>
            <p:nvPr/>
          </p:nvSpPr>
          <p:spPr bwMode="auto">
            <a:xfrm>
              <a:off x="8412163" y="2289176"/>
              <a:ext cx="393700" cy="153988"/>
            </a:xfrm>
            <a:custGeom>
              <a:avLst/>
              <a:gdLst>
                <a:gd name="T0" fmla="*/ 14 w 105"/>
                <a:gd name="T1" fmla="*/ 7 h 41"/>
                <a:gd name="T2" fmla="*/ 17 w 105"/>
                <a:gd name="T3" fmla="*/ 8 h 41"/>
                <a:gd name="T4" fmla="*/ 24 w 105"/>
                <a:gd name="T5" fmla="*/ 5 h 41"/>
                <a:gd name="T6" fmla="*/ 26 w 105"/>
                <a:gd name="T7" fmla="*/ 6 h 41"/>
                <a:gd name="T8" fmla="*/ 33 w 105"/>
                <a:gd name="T9" fmla="*/ 10 h 41"/>
                <a:gd name="T10" fmla="*/ 35 w 105"/>
                <a:gd name="T11" fmla="*/ 11 h 41"/>
                <a:gd name="T12" fmla="*/ 39 w 105"/>
                <a:gd name="T13" fmla="*/ 10 h 41"/>
                <a:gd name="T14" fmla="*/ 42 w 105"/>
                <a:gd name="T15" fmla="*/ 11 h 41"/>
                <a:gd name="T16" fmla="*/ 43 w 105"/>
                <a:gd name="T17" fmla="*/ 13 h 41"/>
                <a:gd name="T18" fmla="*/ 46 w 105"/>
                <a:gd name="T19" fmla="*/ 12 h 41"/>
                <a:gd name="T20" fmla="*/ 50 w 105"/>
                <a:gd name="T21" fmla="*/ 10 h 41"/>
                <a:gd name="T22" fmla="*/ 52 w 105"/>
                <a:gd name="T23" fmla="*/ 11 h 41"/>
                <a:gd name="T24" fmla="*/ 55 w 105"/>
                <a:gd name="T25" fmla="*/ 10 h 41"/>
                <a:gd name="T26" fmla="*/ 57 w 105"/>
                <a:gd name="T27" fmla="*/ 12 h 41"/>
                <a:gd name="T28" fmla="*/ 60 w 105"/>
                <a:gd name="T29" fmla="*/ 13 h 41"/>
                <a:gd name="T30" fmla="*/ 63 w 105"/>
                <a:gd name="T31" fmla="*/ 16 h 41"/>
                <a:gd name="T32" fmla="*/ 65 w 105"/>
                <a:gd name="T33" fmla="*/ 15 h 41"/>
                <a:gd name="T34" fmla="*/ 66 w 105"/>
                <a:gd name="T35" fmla="*/ 17 h 41"/>
                <a:gd name="T36" fmla="*/ 68 w 105"/>
                <a:gd name="T37" fmla="*/ 16 h 41"/>
                <a:gd name="T38" fmla="*/ 69 w 105"/>
                <a:gd name="T39" fmla="*/ 16 h 41"/>
                <a:gd name="T40" fmla="*/ 71 w 105"/>
                <a:gd name="T41" fmla="*/ 16 h 41"/>
                <a:gd name="T42" fmla="*/ 76 w 105"/>
                <a:gd name="T43" fmla="*/ 18 h 41"/>
                <a:gd name="T44" fmla="*/ 78 w 105"/>
                <a:gd name="T45" fmla="*/ 18 h 41"/>
                <a:gd name="T46" fmla="*/ 80 w 105"/>
                <a:gd name="T47" fmla="*/ 19 h 41"/>
                <a:gd name="T48" fmla="*/ 84 w 105"/>
                <a:gd name="T49" fmla="*/ 21 h 41"/>
                <a:gd name="T50" fmla="*/ 84 w 105"/>
                <a:gd name="T51" fmla="*/ 25 h 41"/>
                <a:gd name="T52" fmla="*/ 87 w 105"/>
                <a:gd name="T53" fmla="*/ 22 h 41"/>
                <a:gd name="T54" fmla="*/ 90 w 105"/>
                <a:gd name="T55" fmla="*/ 19 h 41"/>
                <a:gd name="T56" fmla="*/ 91 w 105"/>
                <a:gd name="T57" fmla="*/ 21 h 41"/>
                <a:gd name="T58" fmla="*/ 93 w 105"/>
                <a:gd name="T59" fmla="*/ 19 h 41"/>
                <a:gd name="T60" fmla="*/ 93 w 105"/>
                <a:gd name="T61" fmla="*/ 21 h 41"/>
                <a:gd name="T62" fmla="*/ 93 w 105"/>
                <a:gd name="T63" fmla="*/ 26 h 41"/>
                <a:gd name="T64" fmla="*/ 96 w 105"/>
                <a:gd name="T65" fmla="*/ 23 h 41"/>
                <a:gd name="T66" fmla="*/ 96 w 105"/>
                <a:gd name="T67" fmla="*/ 25 h 41"/>
                <a:gd name="T68" fmla="*/ 98 w 105"/>
                <a:gd name="T69" fmla="*/ 23 h 41"/>
                <a:gd name="T70" fmla="*/ 100 w 105"/>
                <a:gd name="T71" fmla="*/ 24 h 41"/>
                <a:gd name="T72" fmla="*/ 97 w 105"/>
                <a:gd name="T73" fmla="*/ 29 h 41"/>
                <a:gd name="T74" fmla="*/ 101 w 105"/>
                <a:gd name="T75" fmla="*/ 27 h 41"/>
                <a:gd name="T76" fmla="*/ 101 w 105"/>
                <a:gd name="T77" fmla="*/ 35 h 41"/>
                <a:gd name="T78" fmla="*/ 102 w 105"/>
                <a:gd name="T79" fmla="*/ 36 h 41"/>
                <a:gd name="T80" fmla="*/ 104 w 105"/>
                <a:gd name="T81" fmla="*/ 37 h 41"/>
                <a:gd name="T82" fmla="*/ 102 w 105"/>
                <a:gd name="T83" fmla="*/ 40 h 41"/>
                <a:gd name="T84" fmla="*/ 101 w 105"/>
                <a:gd name="T85" fmla="*/ 36 h 41"/>
                <a:gd name="T86" fmla="*/ 95 w 105"/>
                <a:gd name="T87" fmla="*/ 39 h 41"/>
                <a:gd name="T88" fmla="*/ 87 w 105"/>
                <a:gd name="T89" fmla="*/ 38 h 41"/>
                <a:gd name="T90" fmla="*/ 79 w 105"/>
                <a:gd name="T91" fmla="*/ 36 h 41"/>
                <a:gd name="T92" fmla="*/ 72 w 105"/>
                <a:gd name="T93" fmla="*/ 34 h 41"/>
                <a:gd name="T94" fmla="*/ 67 w 105"/>
                <a:gd name="T95" fmla="*/ 33 h 41"/>
                <a:gd name="T96" fmla="*/ 58 w 105"/>
                <a:gd name="T97" fmla="*/ 29 h 41"/>
                <a:gd name="T98" fmla="*/ 54 w 105"/>
                <a:gd name="T99" fmla="*/ 26 h 41"/>
                <a:gd name="T100" fmla="*/ 47 w 105"/>
                <a:gd name="T101" fmla="*/ 22 h 41"/>
                <a:gd name="T102" fmla="*/ 24 w 105"/>
                <a:gd name="T103" fmla="*/ 21 h 41"/>
                <a:gd name="T104" fmla="*/ 18 w 105"/>
                <a:gd name="T105" fmla="*/ 19 h 41"/>
                <a:gd name="T106" fmla="*/ 3 w 105"/>
                <a:gd name="T107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5" h="41">
                  <a:moveTo>
                    <a:pt x="3" y="5"/>
                  </a:moveTo>
                  <a:cubicBezTo>
                    <a:pt x="6" y="0"/>
                    <a:pt x="6" y="5"/>
                    <a:pt x="8" y="3"/>
                  </a:cubicBezTo>
                  <a:cubicBezTo>
                    <a:pt x="8" y="3"/>
                    <a:pt x="7" y="5"/>
                    <a:pt x="8" y="5"/>
                  </a:cubicBezTo>
                  <a:cubicBezTo>
                    <a:pt x="10" y="2"/>
                    <a:pt x="12" y="5"/>
                    <a:pt x="12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2" y="9"/>
                    <a:pt x="13" y="7"/>
                    <a:pt x="14" y="7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4" y="7"/>
                    <a:pt x="14" y="8"/>
                    <a:pt x="14" y="7"/>
                  </a:cubicBezTo>
                  <a:cubicBezTo>
                    <a:pt x="14" y="8"/>
                    <a:pt x="14" y="9"/>
                    <a:pt x="14" y="9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6" y="4"/>
                    <a:pt x="16" y="8"/>
                    <a:pt x="17" y="7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9" y="6"/>
                    <a:pt x="20" y="7"/>
                    <a:pt x="21" y="6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7"/>
                    <a:pt x="22" y="6"/>
                    <a:pt x="22" y="6"/>
                  </a:cubicBezTo>
                  <a:cubicBezTo>
                    <a:pt x="22" y="8"/>
                    <a:pt x="23" y="5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4" y="5"/>
                    <a:pt x="23" y="7"/>
                    <a:pt x="24" y="5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5" y="4"/>
                    <a:pt x="24" y="8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6"/>
                    <a:pt x="25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6" y="7"/>
                    <a:pt x="26" y="8"/>
                    <a:pt x="26" y="6"/>
                  </a:cubicBezTo>
                  <a:cubicBezTo>
                    <a:pt x="26" y="8"/>
                    <a:pt x="26" y="7"/>
                    <a:pt x="25" y="9"/>
                  </a:cubicBezTo>
                  <a:cubicBezTo>
                    <a:pt x="27" y="8"/>
                    <a:pt x="29" y="9"/>
                    <a:pt x="31" y="9"/>
                  </a:cubicBezTo>
                  <a:cubicBezTo>
                    <a:pt x="31" y="10"/>
                    <a:pt x="31" y="10"/>
                    <a:pt x="30" y="11"/>
                  </a:cubicBezTo>
                  <a:cubicBezTo>
                    <a:pt x="31" y="10"/>
                    <a:pt x="31" y="11"/>
                    <a:pt x="32" y="10"/>
                  </a:cubicBezTo>
                  <a:cubicBezTo>
                    <a:pt x="32" y="10"/>
                    <a:pt x="31" y="11"/>
                    <a:pt x="32" y="11"/>
                  </a:cubicBezTo>
                  <a:cubicBezTo>
                    <a:pt x="32" y="12"/>
                    <a:pt x="32" y="9"/>
                    <a:pt x="33" y="10"/>
                  </a:cubicBezTo>
                  <a:cubicBezTo>
                    <a:pt x="32" y="12"/>
                    <a:pt x="32" y="12"/>
                    <a:pt x="32" y="12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33" y="10"/>
                    <a:pt x="33" y="11"/>
                    <a:pt x="33" y="11"/>
                  </a:cubicBezTo>
                  <a:cubicBezTo>
                    <a:pt x="34" y="10"/>
                    <a:pt x="33" y="12"/>
                    <a:pt x="34" y="11"/>
                  </a:cubicBezTo>
                  <a:cubicBezTo>
                    <a:pt x="34" y="12"/>
                    <a:pt x="34" y="12"/>
                    <a:pt x="34" y="12"/>
                  </a:cubicBezTo>
                  <a:cubicBezTo>
                    <a:pt x="34" y="13"/>
                    <a:pt x="34" y="10"/>
                    <a:pt x="35" y="11"/>
                  </a:cubicBezTo>
                  <a:cubicBezTo>
                    <a:pt x="34" y="12"/>
                    <a:pt x="34" y="12"/>
                    <a:pt x="34" y="12"/>
                  </a:cubicBezTo>
                  <a:cubicBezTo>
                    <a:pt x="35" y="10"/>
                    <a:pt x="36" y="11"/>
                    <a:pt x="36" y="10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1"/>
                    <a:pt x="38" y="11"/>
                  </a:cubicBezTo>
                  <a:cubicBezTo>
                    <a:pt x="38" y="11"/>
                    <a:pt x="37" y="13"/>
                    <a:pt x="37" y="13"/>
                  </a:cubicBezTo>
                  <a:cubicBezTo>
                    <a:pt x="38" y="11"/>
                    <a:pt x="39" y="12"/>
                    <a:pt x="39" y="10"/>
                  </a:cubicBezTo>
                  <a:cubicBezTo>
                    <a:pt x="39" y="10"/>
                    <a:pt x="40" y="11"/>
                    <a:pt x="40" y="11"/>
                  </a:cubicBezTo>
                  <a:cubicBezTo>
                    <a:pt x="40" y="11"/>
                    <a:pt x="40" y="13"/>
                    <a:pt x="39" y="13"/>
                  </a:cubicBezTo>
                  <a:cubicBezTo>
                    <a:pt x="39" y="15"/>
                    <a:pt x="39" y="15"/>
                    <a:pt x="39" y="15"/>
                  </a:cubicBezTo>
                  <a:cubicBezTo>
                    <a:pt x="39" y="16"/>
                    <a:pt x="39" y="14"/>
                    <a:pt x="39" y="15"/>
                  </a:cubicBezTo>
                  <a:cubicBezTo>
                    <a:pt x="39" y="15"/>
                    <a:pt x="40" y="15"/>
                    <a:pt x="40" y="15"/>
                  </a:cubicBezTo>
                  <a:cubicBezTo>
                    <a:pt x="40" y="14"/>
                    <a:pt x="41" y="11"/>
                    <a:pt x="42" y="11"/>
                  </a:cubicBezTo>
                  <a:cubicBezTo>
                    <a:pt x="41" y="12"/>
                    <a:pt x="41" y="14"/>
                    <a:pt x="41" y="14"/>
                  </a:cubicBezTo>
                  <a:cubicBezTo>
                    <a:pt x="43" y="10"/>
                    <a:pt x="43" y="10"/>
                    <a:pt x="43" y="10"/>
                  </a:cubicBezTo>
                  <a:cubicBezTo>
                    <a:pt x="43" y="10"/>
                    <a:pt x="43" y="12"/>
                    <a:pt x="43" y="11"/>
                  </a:cubicBezTo>
                  <a:cubicBezTo>
                    <a:pt x="44" y="10"/>
                    <a:pt x="44" y="10"/>
                    <a:pt x="44" y="10"/>
                  </a:cubicBezTo>
                  <a:cubicBezTo>
                    <a:pt x="44" y="10"/>
                    <a:pt x="44" y="10"/>
                    <a:pt x="44" y="12"/>
                  </a:cubicBezTo>
                  <a:cubicBezTo>
                    <a:pt x="44" y="13"/>
                    <a:pt x="43" y="12"/>
                    <a:pt x="43" y="13"/>
                  </a:cubicBezTo>
                  <a:cubicBezTo>
                    <a:pt x="44" y="13"/>
                    <a:pt x="44" y="12"/>
                    <a:pt x="44" y="12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4" y="13"/>
                    <a:pt x="45" y="12"/>
                    <a:pt x="45" y="11"/>
                  </a:cubicBezTo>
                  <a:cubicBezTo>
                    <a:pt x="45" y="11"/>
                    <a:pt x="45" y="12"/>
                    <a:pt x="45" y="11"/>
                  </a:cubicBezTo>
                  <a:cubicBezTo>
                    <a:pt x="45" y="10"/>
                    <a:pt x="46" y="10"/>
                    <a:pt x="46" y="10"/>
                  </a:cubicBezTo>
                  <a:cubicBezTo>
                    <a:pt x="46" y="12"/>
                    <a:pt x="46" y="12"/>
                    <a:pt x="46" y="12"/>
                  </a:cubicBezTo>
                  <a:cubicBezTo>
                    <a:pt x="46" y="10"/>
                    <a:pt x="47" y="10"/>
                    <a:pt x="48" y="9"/>
                  </a:cubicBezTo>
                  <a:cubicBezTo>
                    <a:pt x="48" y="8"/>
                    <a:pt x="47" y="11"/>
                    <a:pt x="47" y="10"/>
                  </a:cubicBezTo>
                  <a:cubicBezTo>
                    <a:pt x="47" y="12"/>
                    <a:pt x="49" y="9"/>
                    <a:pt x="49" y="11"/>
                  </a:cubicBezTo>
                  <a:cubicBezTo>
                    <a:pt x="49" y="11"/>
                    <a:pt x="49" y="9"/>
                    <a:pt x="49" y="10"/>
                  </a:cubicBezTo>
                  <a:cubicBezTo>
                    <a:pt x="49" y="10"/>
                    <a:pt x="49" y="11"/>
                    <a:pt x="49" y="11"/>
                  </a:cubicBezTo>
                  <a:cubicBezTo>
                    <a:pt x="49" y="12"/>
                    <a:pt x="50" y="11"/>
                    <a:pt x="50" y="10"/>
                  </a:cubicBezTo>
                  <a:cubicBezTo>
                    <a:pt x="50" y="10"/>
                    <a:pt x="50" y="11"/>
                    <a:pt x="50" y="11"/>
                  </a:cubicBezTo>
                  <a:cubicBezTo>
                    <a:pt x="50" y="10"/>
                    <a:pt x="52" y="9"/>
                    <a:pt x="52" y="11"/>
                  </a:cubicBezTo>
                  <a:cubicBezTo>
                    <a:pt x="52" y="10"/>
                    <a:pt x="53" y="9"/>
                    <a:pt x="53" y="9"/>
                  </a:cubicBezTo>
                  <a:cubicBezTo>
                    <a:pt x="52" y="10"/>
                    <a:pt x="52" y="10"/>
                    <a:pt x="52" y="10"/>
                  </a:cubicBezTo>
                  <a:cubicBezTo>
                    <a:pt x="52" y="11"/>
                    <a:pt x="53" y="10"/>
                    <a:pt x="53" y="11"/>
                  </a:cubicBezTo>
                  <a:cubicBezTo>
                    <a:pt x="53" y="10"/>
                    <a:pt x="51" y="12"/>
                    <a:pt x="52" y="11"/>
                  </a:cubicBezTo>
                  <a:cubicBezTo>
                    <a:pt x="52" y="12"/>
                    <a:pt x="53" y="9"/>
                    <a:pt x="52" y="11"/>
                  </a:cubicBezTo>
                  <a:cubicBezTo>
                    <a:pt x="53" y="11"/>
                    <a:pt x="53" y="10"/>
                    <a:pt x="53" y="11"/>
                  </a:cubicBezTo>
                  <a:cubicBezTo>
                    <a:pt x="53" y="11"/>
                    <a:pt x="53" y="13"/>
                    <a:pt x="53" y="13"/>
                  </a:cubicBezTo>
                  <a:cubicBezTo>
                    <a:pt x="53" y="13"/>
                    <a:pt x="53" y="12"/>
                    <a:pt x="54" y="12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54" y="10"/>
                    <a:pt x="54" y="12"/>
                    <a:pt x="55" y="10"/>
                  </a:cubicBezTo>
                  <a:cubicBezTo>
                    <a:pt x="54" y="11"/>
                    <a:pt x="55" y="10"/>
                    <a:pt x="55" y="12"/>
                  </a:cubicBezTo>
                  <a:cubicBezTo>
                    <a:pt x="54" y="13"/>
                    <a:pt x="54" y="13"/>
                    <a:pt x="54" y="13"/>
                  </a:cubicBezTo>
                  <a:cubicBezTo>
                    <a:pt x="54" y="13"/>
                    <a:pt x="55" y="12"/>
                    <a:pt x="55" y="11"/>
                  </a:cubicBezTo>
                  <a:cubicBezTo>
                    <a:pt x="55" y="12"/>
                    <a:pt x="55" y="12"/>
                    <a:pt x="55" y="12"/>
                  </a:cubicBezTo>
                  <a:cubicBezTo>
                    <a:pt x="56" y="9"/>
                    <a:pt x="55" y="12"/>
                    <a:pt x="56" y="10"/>
                  </a:cubicBezTo>
                  <a:cubicBezTo>
                    <a:pt x="56" y="11"/>
                    <a:pt x="57" y="11"/>
                    <a:pt x="57" y="12"/>
                  </a:cubicBezTo>
                  <a:cubicBezTo>
                    <a:pt x="57" y="12"/>
                    <a:pt x="58" y="11"/>
                    <a:pt x="58" y="11"/>
                  </a:cubicBezTo>
                  <a:cubicBezTo>
                    <a:pt x="58" y="12"/>
                    <a:pt x="58" y="12"/>
                    <a:pt x="58" y="12"/>
                  </a:cubicBezTo>
                  <a:cubicBezTo>
                    <a:pt x="58" y="13"/>
                    <a:pt x="58" y="12"/>
                    <a:pt x="58" y="12"/>
                  </a:cubicBezTo>
                  <a:cubicBezTo>
                    <a:pt x="58" y="12"/>
                    <a:pt x="58" y="14"/>
                    <a:pt x="58" y="15"/>
                  </a:cubicBezTo>
                  <a:cubicBezTo>
                    <a:pt x="59" y="14"/>
                    <a:pt x="59" y="13"/>
                    <a:pt x="59" y="12"/>
                  </a:cubicBezTo>
                  <a:cubicBezTo>
                    <a:pt x="59" y="14"/>
                    <a:pt x="61" y="10"/>
                    <a:pt x="60" y="13"/>
                  </a:cubicBezTo>
                  <a:cubicBezTo>
                    <a:pt x="60" y="13"/>
                    <a:pt x="59" y="14"/>
                    <a:pt x="59" y="15"/>
                  </a:cubicBezTo>
                  <a:cubicBezTo>
                    <a:pt x="59" y="17"/>
                    <a:pt x="61" y="13"/>
                    <a:pt x="61" y="14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1"/>
                    <a:pt x="61" y="13"/>
                  </a:cubicBezTo>
                  <a:cubicBezTo>
                    <a:pt x="62" y="13"/>
                    <a:pt x="62" y="14"/>
                    <a:pt x="62" y="12"/>
                  </a:cubicBezTo>
                  <a:cubicBezTo>
                    <a:pt x="62" y="14"/>
                    <a:pt x="64" y="12"/>
                    <a:pt x="63" y="16"/>
                  </a:cubicBezTo>
                  <a:cubicBezTo>
                    <a:pt x="64" y="15"/>
                    <a:pt x="64" y="16"/>
                    <a:pt x="64" y="15"/>
                  </a:cubicBezTo>
                  <a:cubicBezTo>
                    <a:pt x="64" y="13"/>
                    <a:pt x="64" y="15"/>
                    <a:pt x="64" y="15"/>
                  </a:cubicBezTo>
                  <a:cubicBezTo>
                    <a:pt x="64" y="14"/>
                    <a:pt x="64" y="14"/>
                    <a:pt x="64" y="14"/>
                  </a:cubicBezTo>
                  <a:cubicBezTo>
                    <a:pt x="64" y="14"/>
                    <a:pt x="64" y="14"/>
                    <a:pt x="64" y="16"/>
                  </a:cubicBezTo>
                  <a:cubicBezTo>
                    <a:pt x="64" y="17"/>
                    <a:pt x="65" y="13"/>
                    <a:pt x="66" y="14"/>
                  </a:cubicBezTo>
                  <a:cubicBezTo>
                    <a:pt x="65" y="15"/>
                    <a:pt x="65" y="15"/>
                    <a:pt x="65" y="15"/>
                  </a:cubicBezTo>
                  <a:cubicBezTo>
                    <a:pt x="66" y="14"/>
                    <a:pt x="66" y="14"/>
                    <a:pt x="66" y="14"/>
                  </a:cubicBezTo>
                  <a:cubicBezTo>
                    <a:pt x="67" y="14"/>
                    <a:pt x="66" y="16"/>
                    <a:pt x="65" y="17"/>
                  </a:cubicBezTo>
                  <a:cubicBezTo>
                    <a:pt x="66" y="17"/>
                    <a:pt x="66" y="17"/>
                    <a:pt x="66" y="16"/>
                  </a:cubicBezTo>
                  <a:cubicBezTo>
                    <a:pt x="66" y="18"/>
                    <a:pt x="66" y="18"/>
                    <a:pt x="66" y="18"/>
                  </a:cubicBezTo>
                  <a:cubicBezTo>
                    <a:pt x="66" y="16"/>
                    <a:pt x="66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8"/>
                    <a:pt x="67" y="17"/>
                    <a:pt x="67" y="17"/>
                  </a:cubicBezTo>
                  <a:cubicBezTo>
                    <a:pt x="67" y="16"/>
                    <a:pt x="67" y="16"/>
                    <a:pt x="67" y="16"/>
                  </a:cubicBezTo>
                  <a:cubicBezTo>
                    <a:pt x="67" y="15"/>
                    <a:pt x="67" y="15"/>
                    <a:pt x="68" y="14"/>
                  </a:cubicBezTo>
                  <a:cubicBezTo>
                    <a:pt x="67" y="16"/>
                    <a:pt x="68" y="16"/>
                    <a:pt x="68" y="16"/>
                  </a:cubicBezTo>
                  <a:cubicBezTo>
                    <a:pt x="68" y="16"/>
                    <a:pt x="69" y="15"/>
                    <a:pt x="69" y="15"/>
                  </a:cubicBezTo>
                  <a:cubicBezTo>
                    <a:pt x="68" y="15"/>
                    <a:pt x="69" y="15"/>
                    <a:pt x="68" y="16"/>
                  </a:cubicBezTo>
                  <a:cubicBezTo>
                    <a:pt x="68" y="16"/>
                    <a:pt x="68" y="15"/>
                    <a:pt x="68" y="16"/>
                  </a:cubicBezTo>
                  <a:cubicBezTo>
                    <a:pt x="68" y="16"/>
                    <a:pt x="68" y="18"/>
                    <a:pt x="68" y="17"/>
                  </a:cubicBezTo>
                  <a:cubicBezTo>
                    <a:pt x="69" y="16"/>
                    <a:pt x="69" y="14"/>
                    <a:pt x="69" y="15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9" y="17"/>
                    <a:pt x="69" y="17"/>
                    <a:pt x="69" y="17"/>
                  </a:cubicBezTo>
                  <a:cubicBezTo>
                    <a:pt x="69" y="16"/>
                    <a:pt x="69" y="16"/>
                    <a:pt x="69" y="16"/>
                  </a:cubicBezTo>
                  <a:cubicBezTo>
                    <a:pt x="69" y="16"/>
                    <a:pt x="69" y="16"/>
                    <a:pt x="69" y="16"/>
                  </a:cubicBezTo>
                  <a:cubicBezTo>
                    <a:pt x="69" y="15"/>
                    <a:pt x="70" y="16"/>
                    <a:pt x="70" y="15"/>
                  </a:cubicBezTo>
                  <a:cubicBezTo>
                    <a:pt x="70" y="15"/>
                    <a:pt x="70" y="16"/>
                    <a:pt x="70" y="16"/>
                  </a:cubicBezTo>
                  <a:cubicBezTo>
                    <a:pt x="70" y="16"/>
                    <a:pt x="70" y="16"/>
                    <a:pt x="70" y="16"/>
                  </a:cubicBezTo>
                  <a:cubicBezTo>
                    <a:pt x="70" y="17"/>
                    <a:pt x="71" y="17"/>
                    <a:pt x="71" y="16"/>
                  </a:cubicBezTo>
                  <a:cubicBezTo>
                    <a:pt x="71" y="16"/>
                    <a:pt x="71" y="16"/>
                    <a:pt x="71" y="16"/>
                  </a:cubicBezTo>
                  <a:cubicBezTo>
                    <a:pt x="71" y="16"/>
                    <a:pt x="71" y="16"/>
                    <a:pt x="72" y="15"/>
                  </a:cubicBezTo>
                  <a:cubicBezTo>
                    <a:pt x="72" y="16"/>
                    <a:pt x="70" y="20"/>
                    <a:pt x="71" y="19"/>
                  </a:cubicBezTo>
                  <a:cubicBezTo>
                    <a:pt x="71" y="19"/>
                    <a:pt x="72" y="17"/>
                    <a:pt x="73" y="16"/>
                  </a:cubicBezTo>
                  <a:cubicBezTo>
                    <a:pt x="73" y="17"/>
                    <a:pt x="74" y="15"/>
                    <a:pt x="74" y="17"/>
                  </a:cubicBezTo>
                  <a:cubicBezTo>
                    <a:pt x="74" y="16"/>
                    <a:pt x="74" y="16"/>
                    <a:pt x="74" y="16"/>
                  </a:cubicBezTo>
                  <a:cubicBezTo>
                    <a:pt x="75" y="17"/>
                    <a:pt x="77" y="15"/>
                    <a:pt x="76" y="18"/>
                  </a:cubicBezTo>
                  <a:cubicBezTo>
                    <a:pt x="76" y="18"/>
                    <a:pt x="76" y="19"/>
                    <a:pt x="75" y="20"/>
                  </a:cubicBezTo>
                  <a:cubicBezTo>
                    <a:pt x="76" y="19"/>
                    <a:pt x="75" y="21"/>
                    <a:pt x="76" y="19"/>
                  </a:cubicBezTo>
                  <a:cubicBezTo>
                    <a:pt x="76" y="18"/>
                    <a:pt x="77" y="17"/>
                    <a:pt x="77" y="17"/>
                  </a:cubicBezTo>
                  <a:cubicBezTo>
                    <a:pt x="77" y="16"/>
                    <a:pt x="78" y="17"/>
                    <a:pt x="78" y="18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8"/>
                    <a:pt x="78" y="19"/>
                    <a:pt x="78" y="18"/>
                  </a:cubicBezTo>
                  <a:cubicBezTo>
                    <a:pt x="79" y="17"/>
                    <a:pt x="79" y="17"/>
                    <a:pt x="79" y="17"/>
                  </a:cubicBezTo>
                  <a:cubicBezTo>
                    <a:pt x="79" y="18"/>
                    <a:pt x="79" y="18"/>
                    <a:pt x="79" y="18"/>
                  </a:cubicBezTo>
                  <a:cubicBezTo>
                    <a:pt x="79" y="18"/>
                    <a:pt x="80" y="16"/>
                    <a:pt x="79" y="17"/>
                  </a:cubicBezTo>
                  <a:cubicBezTo>
                    <a:pt x="79" y="18"/>
                    <a:pt x="79" y="18"/>
                    <a:pt x="79" y="18"/>
                  </a:cubicBezTo>
                  <a:cubicBezTo>
                    <a:pt x="80" y="18"/>
                    <a:pt x="81" y="16"/>
                    <a:pt x="81" y="17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81" y="18"/>
                    <a:pt x="81" y="17"/>
                  </a:cubicBezTo>
                  <a:cubicBezTo>
                    <a:pt x="81" y="18"/>
                    <a:pt x="81" y="19"/>
                    <a:pt x="81" y="20"/>
                  </a:cubicBezTo>
                  <a:cubicBezTo>
                    <a:pt x="83" y="17"/>
                    <a:pt x="84" y="17"/>
                    <a:pt x="85" y="18"/>
                  </a:cubicBezTo>
                  <a:cubicBezTo>
                    <a:pt x="85" y="19"/>
                    <a:pt x="85" y="19"/>
                    <a:pt x="85" y="19"/>
                  </a:cubicBezTo>
                  <a:cubicBezTo>
                    <a:pt x="85" y="20"/>
                    <a:pt x="86" y="17"/>
                    <a:pt x="85" y="18"/>
                  </a:cubicBezTo>
                  <a:cubicBezTo>
                    <a:pt x="85" y="19"/>
                    <a:pt x="85" y="20"/>
                    <a:pt x="84" y="21"/>
                  </a:cubicBezTo>
                  <a:cubicBezTo>
                    <a:pt x="84" y="22"/>
                    <a:pt x="85" y="20"/>
                    <a:pt x="86" y="19"/>
                  </a:cubicBezTo>
                  <a:cubicBezTo>
                    <a:pt x="86" y="18"/>
                    <a:pt x="85" y="20"/>
                    <a:pt x="86" y="19"/>
                  </a:cubicBezTo>
                  <a:cubicBezTo>
                    <a:pt x="86" y="18"/>
                    <a:pt x="86" y="20"/>
                    <a:pt x="87" y="18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86" y="22"/>
                    <a:pt x="84" y="23"/>
                    <a:pt x="84" y="25"/>
                  </a:cubicBezTo>
                  <a:cubicBezTo>
                    <a:pt x="84" y="25"/>
                    <a:pt x="84" y="25"/>
                    <a:pt x="84" y="25"/>
                  </a:cubicBezTo>
                  <a:cubicBezTo>
                    <a:pt x="83" y="27"/>
                    <a:pt x="83" y="27"/>
                    <a:pt x="83" y="28"/>
                  </a:cubicBezTo>
                  <a:cubicBezTo>
                    <a:pt x="83" y="27"/>
                    <a:pt x="85" y="25"/>
                    <a:pt x="85" y="24"/>
                  </a:cubicBezTo>
                  <a:cubicBezTo>
                    <a:pt x="85" y="24"/>
                    <a:pt x="86" y="20"/>
                    <a:pt x="87" y="21"/>
                  </a:cubicBezTo>
                  <a:cubicBezTo>
                    <a:pt x="87" y="22"/>
                    <a:pt x="86" y="21"/>
                    <a:pt x="86" y="22"/>
                  </a:cubicBezTo>
                  <a:cubicBezTo>
                    <a:pt x="86" y="23"/>
                    <a:pt x="87" y="21"/>
                    <a:pt x="87" y="22"/>
                  </a:cubicBezTo>
                  <a:cubicBezTo>
                    <a:pt x="87" y="21"/>
                    <a:pt x="88" y="20"/>
                    <a:pt x="88" y="19"/>
                  </a:cubicBezTo>
                  <a:cubicBezTo>
                    <a:pt x="88" y="20"/>
                    <a:pt x="87" y="21"/>
                    <a:pt x="87" y="21"/>
                  </a:cubicBezTo>
                  <a:cubicBezTo>
                    <a:pt x="88" y="20"/>
                    <a:pt x="89" y="20"/>
                    <a:pt x="89" y="19"/>
                  </a:cubicBezTo>
                  <a:cubicBezTo>
                    <a:pt x="90" y="17"/>
                    <a:pt x="89" y="20"/>
                    <a:pt x="90" y="18"/>
                  </a:cubicBezTo>
                  <a:cubicBezTo>
                    <a:pt x="89" y="20"/>
                    <a:pt x="88" y="22"/>
                    <a:pt x="88" y="22"/>
                  </a:cubicBezTo>
                  <a:cubicBezTo>
                    <a:pt x="88" y="21"/>
                    <a:pt x="89" y="21"/>
                    <a:pt x="90" y="19"/>
                  </a:cubicBezTo>
                  <a:cubicBezTo>
                    <a:pt x="90" y="19"/>
                    <a:pt x="89" y="20"/>
                    <a:pt x="89" y="21"/>
                  </a:cubicBezTo>
                  <a:cubicBezTo>
                    <a:pt x="89" y="22"/>
                    <a:pt x="90" y="19"/>
                    <a:pt x="89" y="21"/>
                  </a:cubicBezTo>
                  <a:cubicBezTo>
                    <a:pt x="90" y="20"/>
                    <a:pt x="90" y="20"/>
                    <a:pt x="90" y="20"/>
                  </a:cubicBezTo>
                  <a:cubicBezTo>
                    <a:pt x="90" y="21"/>
                    <a:pt x="90" y="21"/>
                    <a:pt x="90" y="22"/>
                  </a:cubicBezTo>
                  <a:cubicBezTo>
                    <a:pt x="90" y="22"/>
                    <a:pt x="91" y="20"/>
                    <a:pt x="90" y="22"/>
                  </a:cubicBezTo>
                  <a:cubicBezTo>
                    <a:pt x="90" y="22"/>
                    <a:pt x="91" y="22"/>
                    <a:pt x="91" y="21"/>
                  </a:cubicBezTo>
                  <a:cubicBezTo>
                    <a:pt x="91" y="20"/>
                    <a:pt x="90" y="22"/>
                    <a:pt x="91" y="20"/>
                  </a:cubicBezTo>
                  <a:cubicBezTo>
                    <a:pt x="91" y="21"/>
                    <a:pt x="92" y="20"/>
                    <a:pt x="92" y="19"/>
                  </a:cubicBezTo>
                  <a:cubicBezTo>
                    <a:pt x="92" y="20"/>
                    <a:pt x="92" y="20"/>
                    <a:pt x="92" y="20"/>
                  </a:cubicBezTo>
                  <a:cubicBezTo>
                    <a:pt x="92" y="20"/>
                    <a:pt x="92" y="20"/>
                    <a:pt x="93" y="19"/>
                  </a:cubicBezTo>
                  <a:cubicBezTo>
                    <a:pt x="92" y="20"/>
                    <a:pt x="92" y="20"/>
                    <a:pt x="92" y="20"/>
                  </a:cubicBezTo>
                  <a:cubicBezTo>
                    <a:pt x="93" y="19"/>
                    <a:pt x="93" y="19"/>
                    <a:pt x="93" y="19"/>
                  </a:cubicBezTo>
                  <a:cubicBezTo>
                    <a:pt x="93" y="19"/>
                    <a:pt x="92" y="21"/>
                    <a:pt x="92" y="21"/>
                  </a:cubicBezTo>
                  <a:cubicBezTo>
                    <a:pt x="92" y="22"/>
                    <a:pt x="92" y="22"/>
                    <a:pt x="92" y="22"/>
                  </a:cubicBezTo>
                  <a:cubicBezTo>
                    <a:pt x="92" y="22"/>
                    <a:pt x="91" y="23"/>
                    <a:pt x="92" y="23"/>
                  </a:cubicBezTo>
                  <a:cubicBezTo>
                    <a:pt x="92" y="22"/>
                    <a:pt x="93" y="20"/>
                    <a:pt x="94" y="20"/>
                  </a:cubicBezTo>
                  <a:cubicBezTo>
                    <a:pt x="94" y="19"/>
                    <a:pt x="93" y="21"/>
                    <a:pt x="94" y="20"/>
                  </a:cubicBezTo>
                  <a:cubicBezTo>
                    <a:pt x="93" y="21"/>
                    <a:pt x="93" y="21"/>
                    <a:pt x="93" y="21"/>
                  </a:cubicBezTo>
                  <a:cubicBezTo>
                    <a:pt x="93" y="21"/>
                    <a:pt x="92" y="23"/>
                    <a:pt x="92" y="23"/>
                  </a:cubicBezTo>
                  <a:cubicBezTo>
                    <a:pt x="93" y="23"/>
                    <a:pt x="94" y="21"/>
                    <a:pt x="94" y="21"/>
                  </a:cubicBezTo>
                  <a:cubicBezTo>
                    <a:pt x="94" y="21"/>
                    <a:pt x="94" y="21"/>
                    <a:pt x="93" y="22"/>
                  </a:cubicBezTo>
                  <a:cubicBezTo>
                    <a:pt x="94" y="22"/>
                    <a:pt x="94" y="21"/>
                    <a:pt x="95" y="20"/>
                  </a:cubicBezTo>
                  <a:cubicBezTo>
                    <a:pt x="94" y="21"/>
                    <a:pt x="94" y="22"/>
                    <a:pt x="94" y="24"/>
                  </a:cubicBezTo>
                  <a:cubicBezTo>
                    <a:pt x="93" y="26"/>
                    <a:pt x="93" y="26"/>
                    <a:pt x="93" y="26"/>
                  </a:cubicBezTo>
                  <a:cubicBezTo>
                    <a:pt x="93" y="26"/>
                    <a:pt x="93" y="26"/>
                    <a:pt x="93" y="26"/>
                  </a:cubicBezTo>
                  <a:cubicBezTo>
                    <a:pt x="92" y="27"/>
                    <a:pt x="92" y="27"/>
                    <a:pt x="91" y="29"/>
                  </a:cubicBezTo>
                  <a:cubicBezTo>
                    <a:pt x="91" y="29"/>
                    <a:pt x="92" y="28"/>
                    <a:pt x="92" y="28"/>
                  </a:cubicBezTo>
                  <a:cubicBezTo>
                    <a:pt x="93" y="25"/>
                    <a:pt x="94" y="25"/>
                    <a:pt x="95" y="22"/>
                  </a:cubicBezTo>
                  <a:cubicBezTo>
                    <a:pt x="96" y="22"/>
                    <a:pt x="93" y="28"/>
                    <a:pt x="95" y="25"/>
                  </a:cubicBezTo>
                  <a:cubicBezTo>
                    <a:pt x="95" y="24"/>
                    <a:pt x="97" y="22"/>
                    <a:pt x="96" y="23"/>
                  </a:cubicBezTo>
                  <a:cubicBezTo>
                    <a:pt x="96" y="23"/>
                    <a:pt x="97" y="20"/>
                    <a:pt x="97" y="22"/>
                  </a:cubicBezTo>
                  <a:cubicBezTo>
                    <a:pt x="96" y="22"/>
                    <a:pt x="96" y="24"/>
                    <a:pt x="95" y="25"/>
                  </a:cubicBezTo>
                  <a:cubicBezTo>
                    <a:pt x="96" y="25"/>
                    <a:pt x="95" y="25"/>
                    <a:pt x="95" y="25"/>
                  </a:cubicBezTo>
                  <a:cubicBezTo>
                    <a:pt x="95" y="26"/>
                    <a:pt x="94" y="27"/>
                    <a:pt x="94" y="27"/>
                  </a:cubicBezTo>
                  <a:cubicBezTo>
                    <a:pt x="95" y="27"/>
                    <a:pt x="95" y="27"/>
                    <a:pt x="95" y="26"/>
                  </a:cubicBezTo>
                  <a:cubicBezTo>
                    <a:pt x="96" y="25"/>
                    <a:pt x="95" y="26"/>
                    <a:pt x="96" y="25"/>
                  </a:cubicBezTo>
                  <a:cubicBezTo>
                    <a:pt x="97" y="25"/>
                    <a:pt x="96" y="27"/>
                    <a:pt x="97" y="24"/>
                  </a:cubicBezTo>
                  <a:cubicBezTo>
                    <a:pt x="97" y="24"/>
                    <a:pt x="97" y="23"/>
                    <a:pt x="98" y="22"/>
                  </a:cubicBezTo>
                  <a:cubicBezTo>
                    <a:pt x="98" y="22"/>
                    <a:pt x="98" y="22"/>
                    <a:pt x="98" y="22"/>
                  </a:cubicBezTo>
                  <a:cubicBezTo>
                    <a:pt x="98" y="22"/>
                    <a:pt x="98" y="22"/>
                    <a:pt x="98" y="22"/>
                  </a:cubicBezTo>
                  <a:cubicBezTo>
                    <a:pt x="98" y="23"/>
                    <a:pt x="99" y="21"/>
                    <a:pt x="99" y="21"/>
                  </a:cubicBezTo>
                  <a:cubicBezTo>
                    <a:pt x="98" y="23"/>
                    <a:pt x="98" y="23"/>
                    <a:pt x="98" y="23"/>
                  </a:cubicBezTo>
                  <a:cubicBezTo>
                    <a:pt x="98" y="25"/>
                    <a:pt x="98" y="22"/>
                    <a:pt x="97" y="25"/>
                  </a:cubicBezTo>
                  <a:cubicBezTo>
                    <a:pt x="97" y="25"/>
                    <a:pt x="98" y="24"/>
                    <a:pt x="98" y="25"/>
                  </a:cubicBezTo>
                  <a:cubicBezTo>
                    <a:pt x="97" y="25"/>
                    <a:pt x="97" y="25"/>
                    <a:pt x="97" y="25"/>
                  </a:cubicBezTo>
                  <a:cubicBezTo>
                    <a:pt x="97" y="25"/>
                    <a:pt x="96" y="29"/>
                    <a:pt x="97" y="27"/>
                  </a:cubicBezTo>
                  <a:cubicBezTo>
                    <a:pt x="98" y="26"/>
                    <a:pt x="98" y="26"/>
                    <a:pt x="98" y="25"/>
                  </a:cubicBezTo>
                  <a:cubicBezTo>
                    <a:pt x="99" y="25"/>
                    <a:pt x="100" y="24"/>
                    <a:pt x="100" y="24"/>
                  </a:cubicBezTo>
                  <a:cubicBezTo>
                    <a:pt x="99" y="26"/>
                    <a:pt x="100" y="24"/>
                    <a:pt x="99" y="26"/>
                  </a:cubicBezTo>
                  <a:cubicBezTo>
                    <a:pt x="99" y="25"/>
                    <a:pt x="99" y="25"/>
                    <a:pt x="98" y="26"/>
                  </a:cubicBezTo>
                  <a:cubicBezTo>
                    <a:pt x="97" y="29"/>
                    <a:pt x="97" y="26"/>
                    <a:pt x="96" y="28"/>
                  </a:cubicBezTo>
                  <a:cubicBezTo>
                    <a:pt x="97" y="28"/>
                    <a:pt x="96" y="31"/>
                    <a:pt x="95" y="32"/>
                  </a:cubicBezTo>
                  <a:cubicBezTo>
                    <a:pt x="95" y="32"/>
                    <a:pt x="95" y="32"/>
                    <a:pt x="96" y="31"/>
                  </a:cubicBezTo>
                  <a:cubicBezTo>
                    <a:pt x="96" y="30"/>
                    <a:pt x="96" y="30"/>
                    <a:pt x="97" y="29"/>
                  </a:cubicBezTo>
                  <a:cubicBezTo>
                    <a:pt x="97" y="29"/>
                    <a:pt x="98" y="29"/>
                    <a:pt x="99" y="27"/>
                  </a:cubicBezTo>
                  <a:cubicBezTo>
                    <a:pt x="98" y="28"/>
                    <a:pt x="98" y="30"/>
                    <a:pt x="98" y="30"/>
                  </a:cubicBezTo>
                  <a:cubicBezTo>
                    <a:pt x="98" y="29"/>
                    <a:pt x="99" y="30"/>
                    <a:pt x="99" y="30"/>
                  </a:cubicBezTo>
                  <a:cubicBezTo>
                    <a:pt x="100" y="28"/>
                    <a:pt x="100" y="30"/>
                    <a:pt x="100" y="28"/>
                  </a:cubicBezTo>
                  <a:cubicBezTo>
                    <a:pt x="100" y="28"/>
                    <a:pt x="101" y="26"/>
                    <a:pt x="102" y="25"/>
                  </a:cubicBezTo>
                  <a:cubicBezTo>
                    <a:pt x="102" y="25"/>
                    <a:pt x="101" y="26"/>
                    <a:pt x="101" y="27"/>
                  </a:cubicBezTo>
                  <a:cubicBezTo>
                    <a:pt x="102" y="26"/>
                    <a:pt x="100" y="29"/>
                    <a:pt x="102" y="27"/>
                  </a:cubicBezTo>
                  <a:cubicBezTo>
                    <a:pt x="101" y="27"/>
                    <a:pt x="100" y="29"/>
                    <a:pt x="99" y="31"/>
                  </a:cubicBezTo>
                  <a:cubicBezTo>
                    <a:pt x="100" y="30"/>
                    <a:pt x="99" y="32"/>
                    <a:pt x="99" y="32"/>
                  </a:cubicBezTo>
                  <a:cubicBezTo>
                    <a:pt x="100" y="32"/>
                    <a:pt x="100" y="31"/>
                    <a:pt x="101" y="31"/>
                  </a:cubicBezTo>
                  <a:cubicBezTo>
                    <a:pt x="101" y="33"/>
                    <a:pt x="102" y="32"/>
                    <a:pt x="103" y="32"/>
                  </a:cubicBezTo>
                  <a:cubicBezTo>
                    <a:pt x="102" y="33"/>
                    <a:pt x="101" y="34"/>
                    <a:pt x="101" y="35"/>
                  </a:cubicBezTo>
                  <a:cubicBezTo>
                    <a:pt x="102" y="35"/>
                    <a:pt x="102" y="33"/>
                    <a:pt x="102" y="34"/>
                  </a:cubicBezTo>
                  <a:cubicBezTo>
                    <a:pt x="102" y="34"/>
                    <a:pt x="102" y="34"/>
                    <a:pt x="102" y="34"/>
                  </a:cubicBezTo>
                  <a:cubicBezTo>
                    <a:pt x="102" y="34"/>
                    <a:pt x="102" y="36"/>
                    <a:pt x="104" y="33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3" y="35"/>
                    <a:pt x="103" y="35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1" y="38"/>
                    <a:pt x="102" y="36"/>
                    <a:pt x="103" y="37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4" y="36"/>
                    <a:pt x="105" y="36"/>
                  </a:cubicBezTo>
                  <a:cubicBezTo>
                    <a:pt x="104" y="37"/>
                    <a:pt x="104" y="37"/>
                    <a:pt x="104" y="37"/>
                  </a:cubicBezTo>
                  <a:cubicBezTo>
                    <a:pt x="105" y="36"/>
                    <a:pt x="105" y="36"/>
                    <a:pt x="105" y="36"/>
                  </a:cubicBezTo>
                  <a:cubicBezTo>
                    <a:pt x="104" y="37"/>
                    <a:pt x="104" y="38"/>
                    <a:pt x="104" y="37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39"/>
                    <a:pt x="103" y="39"/>
                    <a:pt x="104" y="37"/>
                  </a:cubicBezTo>
                  <a:cubicBezTo>
                    <a:pt x="104" y="36"/>
                    <a:pt x="103" y="36"/>
                    <a:pt x="103" y="37"/>
                  </a:cubicBezTo>
                  <a:cubicBezTo>
                    <a:pt x="103" y="38"/>
                    <a:pt x="103" y="37"/>
                    <a:pt x="103" y="37"/>
                  </a:cubicBezTo>
                  <a:cubicBezTo>
                    <a:pt x="103" y="39"/>
                    <a:pt x="102" y="39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39"/>
                    <a:pt x="102" y="39"/>
                  </a:cubicBezTo>
                  <a:cubicBezTo>
                    <a:pt x="101" y="40"/>
                    <a:pt x="100" y="41"/>
                    <a:pt x="100" y="40"/>
                  </a:cubicBezTo>
                  <a:cubicBezTo>
                    <a:pt x="101" y="38"/>
                    <a:pt x="99" y="41"/>
                    <a:pt x="99" y="40"/>
                  </a:cubicBezTo>
                  <a:cubicBezTo>
                    <a:pt x="100" y="39"/>
                    <a:pt x="101" y="38"/>
                    <a:pt x="101" y="37"/>
                  </a:cubicBezTo>
                  <a:cubicBezTo>
                    <a:pt x="101" y="36"/>
                    <a:pt x="101" y="37"/>
                    <a:pt x="101" y="36"/>
                  </a:cubicBezTo>
                  <a:cubicBezTo>
                    <a:pt x="100" y="37"/>
                    <a:pt x="99" y="39"/>
                    <a:pt x="99" y="39"/>
                  </a:cubicBezTo>
                  <a:cubicBezTo>
                    <a:pt x="99" y="38"/>
                    <a:pt x="99" y="38"/>
                    <a:pt x="99" y="38"/>
                  </a:cubicBezTo>
                  <a:cubicBezTo>
                    <a:pt x="99" y="39"/>
                    <a:pt x="98" y="40"/>
                    <a:pt x="98" y="40"/>
                  </a:cubicBezTo>
                  <a:cubicBezTo>
                    <a:pt x="97" y="39"/>
                    <a:pt x="97" y="39"/>
                    <a:pt x="96" y="38"/>
                  </a:cubicBezTo>
                  <a:cubicBezTo>
                    <a:pt x="97" y="37"/>
                    <a:pt x="97" y="37"/>
                    <a:pt x="97" y="37"/>
                  </a:cubicBezTo>
                  <a:cubicBezTo>
                    <a:pt x="95" y="40"/>
                    <a:pt x="95" y="38"/>
                    <a:pt x="95" y="39"/>
                  </a:cubicBezTo>
                  <a:cubicBezTo>
                    <a:pt x="94" y="37"/>
                    <a:pt x="93" y="39"/>
                    <a:pt x="93" y="37"/>
                  </a:cubicBezTo>
                  <a:cubicBezTo>
                    <a:pt x="92" y="37"/>
                    <a:pt x="91" y="38"/>
                    <a:pt x="90" y="37"/>
                  </a:cubicBezTo>
                  <a:cubicBezTo>
                    <a:pt x="91" y="35"/>
                    <a:pt x="91" y="35"/>
                    <a:pt x="91" y="35"/>
                  </a:cubicBezTo>
                  <a:cubicBezTo>
                    <a:pt x="90" y="36"/>
                    <a:pt x="91" y="34"/>
                    <a:pt x="91" y="35"/>
                  </a:cubicBezTo>
                  <a:cubicBezTo>
                    <a:pt x="90" y="36"/>
                    <a:pt x="90" y="36"/>
                    <a:pt x="89" y="37"/>
                  </a:cubicBezTo>
                  <a:cubicBezTo>
                    <a:pt x="89" y="35"/>
                    <a:pt x="88" y="37"/>
                    <a:pt x="87" y="38"/>
                  </a:cubicBezTo>
                  <a:cubicBezTo>
                    <a:pt x="87" y="36"/>
                    <a:pt x="87" y="36"/>
                    <a:pt x="87" y="36"/>
                  </a:cubicBezTo>
                  <a:cubicBezTo>
                    <a:pt x="86" y="38"/>
                    <a:pt x="86" y="36"/>
                    <a:pt x="86" y="36"/>
                  </a:cubicBezTo>
                  <a:cubicBezTo>
                    <a:pt x="86" y="35"/>
                    <a:pt x="86" y="34"/>
                    <a:pt x="86" y="34"/>
                  </a:cubicBezTo>
                  <a:cubicBezTo>
                    <a:pt x="85" y="36"/>
                    <a:pt x="85" y="36"/>
                    <a:pt x="84" y="36"/>
                  </a:cubicBezTo>
                  <a:cubicBezTo>
                    <a:pt x="84" y="36"/>
                    <a:pt x="83" y="36"/>
                    <a:pt x="83" y="35"/>
                  </a:cubicBezTo>
                  <a:cubicBezTo>
                    <a:pt x="81" y="37"/>
                    <a:pt x="81" y="35"/>
                    <a:pt x="79" y="36"/>
                  </a:cubicBezTo>
                  <a:cubicBezTo>
                    <a:pt x="79" y="34"/>
                    <a:pt x="79" y="34"/>
                    <a:pt x="79" y="34"/>
                  </a:cubicBezTo>
                  <a:cubicBezTo>
                    <a:pt x="77" y="36"/>
                    <a:pt x="77" y="33"/>
                    <a:pt x="75" y="34"/>
                  </a:cubicBezTo>
                  <a:cubicBezTo>
                    <a:pt x="76" y="32"/>
                    <a:pt x="76" y="32"/>
                    <a:pt x="76" y="32"/>
                  </a:cubicBezTo>
                  <a:cubicBezTo>
                    <a:pt x="76" y="31"/>
                    <a:pt x="75" y="32"/>
                    <a:pt x="74" y="34"/>
                  </a:cubicBezTo>
                  <a:cubicBezTo>
                    <a:pt x="74" y="33"/>
                    <a:pt x="73" y="35"/>
                    <a:pt x="74" y="33"/>
                  </a:cubicBezTo>
                  <a:cubicBezTo>
                    <a:pt x="73" y="32"/>
                    <a:pt x="73" y="34"/>
                    <a:pt x="72" y="34"/>
                  </a:cubicBezTo>
                  <a:cubicBezTo>
                    <a:pt x="72" y="33"/>
                    <a:pt x="72" y="33"/>
                    <a:pt x="71" y="33"/>
                  </a:cubicBezTo>
                  <a:cubicBezTo>
                    <a:pt x="71" y="33"/>
                    <a:pt x="71" y="33"/>
                    <a:pt x="71" y="33"/>
                  </a:cubicBezTo>
                  <a:cubicBezTo>
                    <a:pt x="71" y="33"/>
                    <a:pt x="72" y="32"/>
                    <a:pt x="72" y="32"/>
                  </a:cubicBezTo>
                  <a:cubicBezTo>
                    <a:pt x="71" y="32"/>
                    <a:pt x="71" y="31"/>
                    <a:pt x="70" y="34"/>
                  </a:cubicBezTo>
                  <a:cubicBezTo>
                    <a:pt x="70" y="32"/>
                    <a:pt x="68" y="34"/>
                    <a:pt x="68" y="32"/>
                  </a:cubicBezTo>
                  <a:cubicBezTo>
                    <a:pt x="68" y="33"/>
                    <a:pt x="68" y="33"/>
                    <a:pt x="67" y="33"/>
                  </a:cubicBezTo>
                  <a:cubicBezTo>
                    <a:pt x="67" y="33"/>
                    <a:pt x="67" y="31"/>
                    <a:pt x="66" y="33"/>
                  </a:cubicBezTo>
                  <a:cubicBezTo>
                    <a:pt x="66" y="32"/>
                    <a:pt x="66" y="31"/>
                    <a:pt x="66" y="31"/>
                  </a:cubicBezTo>
                  <a:cubicBezTo>
                    <a:pt x="66" y="31"/>
                    <a:pt x="66" y="32"/>
                    <a:pt x="65" y="33"/>
                  </a:cubicBezTo>
                  <a:cubicBezTo>
                    <a:pt x="64" y="34"/>
                    <a:pt x="64" y="30"/>
                    <a:pt x="63" y="30"/>
                  </a:cubicBezTo>
                  <a:cubicBezTo>
                    <a:pt x="61" y="31"/>
                    <a:pt x="60" y="30"/>
                    <a:pt x="58" y="30"/>
                  </a:cubicBezTo>
                  <a:cubicBezTo>
                    <a:pt x="58" y="29"/>
                    <a:pt x="58" y="29"/>
                    <a:pt x="58" y="29"/>
                  </a:cubicBezTo>
                  <a:cubicBezTo>
                    <a:pt x="57" y="31"/>
                    <a:pt x="58" y="27"/>
                    <a:pt x="56" y="30"/>
                  </a:cubicBezTo>
                  <a:cubicBezTo>
                    <a:pt x="56" y="29"/>
                    <a:pt x="56" y="29"/>
                    <a:pt x="56" y="28"/>
                  </a:cubicBezTo>
                  <a:cubicBezTo>
                    <a:pt x="55" y="30"/>
                    <a:pt x="56" y="26"/>
                    <a:pt x="54" y="28"/>
                  </a:cubicBezTo>
                  <a:cubicBezTo>
                    <a:pt x="55" y="28"/>
                    <a:pt x="55" y="28"/>
                    <a:pt x="55" y="28"/>
                  </a:cubicBezTo>
                  <a:cubicBezTo>
                    <a:pt x="55" y="26"/>
                    <a:pt x="53" y="28"/>
                    <a:pt x="53" y="27"/>
                  </a:cubicBezTo>
                  <a:cubicBezTo>
                    <a:pt x="53" y="26"/>
                    <a:pt x="54" y="26"/>
                    <a:pt x="54" y="26"/>
                  </a:cubicBezTo>
                  <a:cubicBezTo>
                    <a:pt x="54" y="24"/>
                    <a:pt x="52" y="28"/>
                    <a:pt x="53" y="25"/>
                  </a:cubicBezTo>
                  <a:cubicBezTo>
                    <a:pt x="53" y="25"/>
                    <a:pt x="53" y="26"/>
                    <a:pt x="53" y="26"/>
                  </a:cubicBezTo>
                  <a:cubicBezTo>
                    <a:pt x="52" y="25"/>
                    <a:pt x="50" y="26"/>
                    <a:pt x="48" y="26"/>
                  </a:cubicBezTo>
                  <a:cubicBezTo>
                    <a:pt x="47" y="24"/>
                    <a:pt x="49" y="22"/>
                    <a:pt x="48" y="23"/>
                  </a:cubicBezTo>
                  <a:cubicBezTo>
                    <a:pt x="48" y="23"/>
                    <a:pt x="47" y="24"/>
                    <a:pt x="48" y="24"/>
                  </a:cubicBezTo>
                  <a:cubicBezTo>
                    <a:pt x="47" y="25"/>
                    <a:pt x="48" y="21"/>
                    <a:pt x="47" y="22"/>
                  </a:cubicBezTo>
                  <a:cubicBezTo>
                    <a:pt x="47" y="24"/>
                    <a:pt x="47" y="23"/>
                    <a:pt x="47" y="24"/>
                  </a:cubicBezTo>
                  <a:cubicBezTo>
                    <a:pt x="46" y="23"/>
                    <a:pt x="47" y="21"/>
                    <a:pt x="46" y="22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5" y="24"/>
                    <a:pt x="44" y="22"/>
                    <a:pt x="43" y="25"/>
                  </a:cubicBezTo>
                  <a:cubicBezTo>
                    <a:pt x="40" y="24"/>
                    <a:pt x="36" y="25"/>
                    <a:pt x="33" y="25"/>
                  </a:cubicBezTo>
                  <a:cubicBezTo>
                    <a:pt x="30" y="23"/>
                    <a:pt x="26" y="23"/>
                    <a:pt x="24" y="21"/>
                  </a:cubicBezTo>
                  <a:cubicBezTo>
                    <a:pt x="24" y="18"/>
                    <a:pt x="23" y="18"/>
                    <a:pt x="22" y="19"/>
                  </a:cubicBezTo>
                  <a:cubicBezTo>
                    <a:pt x="23" y="18"/>
                    <a:pt x="23" y="18"/>
                    <a:pt x="23" y="18"/>
                  </a:cubicBezTo>
                  <a:cubicBezTo>
                    <a:pt x="22" y="20"/>
                    <a:pt x="22" y="18"/>
                    <a:pt x="21" y="20"/>
                  </a:cubicBezTo>
                  <a:cubicBezTo>
                    <a:pt x="20" y="19"/>
                    <a:pt x="19" y="20"/>
                    <a:pt x="18" y="19"/>
                  </a:cubicBezTo>
                  <a:cubicBezTo>
                    <a:pt x="18" y="19"/>
                    <a:pt x="19" y="18"/>
                    <a:pt x="18" y="18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18" y="18"/>
                    <a:pt x="17" y="19"/>
                    <a:pt x="17" y="20"/>
                  </a:cubicBezTo>
                  <a:cubicBezTo>
                    <a:pt x="13" y="21"/>
                    <a:pt x="12" y="16"/>
                    <a:pt x="8" y="15"/>
                  </a:cubicBezTo>
                  <a:cubicBezTo>
                    <a:pt x="8" y="14"/>
                    <a:pt x="7" y="15"/>
                    <a:pt x="6" y="15"/>
                  </a:cubicBezTo>
                  <a:cubicBezTo>
                    <a:pt x="4" y="12"/>
                    <a:pt x="3" y="9"/>
                    <a:pt x="0" y="10"/>
                  </a:cubicBezTo>
                  <a:cubicBezTo>
                    <a:pt x="0" y="10"/>
                    <a:pt x="2" y="5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5">
              <a:extLst>
                <a:ext uri="{FF2B5EF4-FFF2-40B4-BE49-F238E27FC236}">
                  <a16:creationId xmlns:a16="http://schemas.microsoft.com/office/drawing/2014/main" id="{59A627AC-5436-4216-95B7-DACB12AFE08C}"/>
                </a:ext>
              </a:extLst>
            </p:cNvPr>
            <p:cNvSpPr>
              <a:spLocks/>
            </p:cNvSpPr>
            <p:nvPr/>
          </p:nvSpPr>
          <p:spPr bwMode="auto">
            <a:xfrm>
              <a:off x="8799513" y="2435226"/>
              <a:ext cx="3175" cy="7938"/>
            </a:xfrm>
            <a:custGeom>
              <a:avLst/>
              <a:gdLst>
                <a:gd name="T0" fmla="*/ 0 w 1"/>
                <a:gd name="T1" fmla="*/ 2 h 2"/>
                <a:gd name="T2" fmla="*/ 1 w 1"/>
                <a:gd name="T3" fmla="*/ 0 h 2"/>
                <a:gd name="T4" fmla="*/ 0 w 1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2"/>
                  </a:moveTo>
                  <a:cubicBezTo>
                    <a:pt x="0" y="1"/>
                    <a:pt x="0" y="1"/>
                    <a:pt x="1" y="0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56">
              <a:extLst>
                <a:ext uri="{FF2B5EF4-FFF2-40B4-BE49-F238E27FC236}">
                  <a16:creationId xmlns:a16="http://schemas.microsoft.com/office/drawing/2014/main" id="{5BF57C4A-6533-418D-8850-24AC0580DF8A}"/>
                </a:ext>
              </a:extLst>
            </p:cNvPr>
            <p:cNvSpPr>
              <a:spLocks/>
            </p:cNvSpPr>
            <p:nvPr/>
          </p:nvSpPr>
          <p:spPr bwMode="auto">
            <a:xfrm>
              <a:off x="8786813" y="2393951"/>
              <a:ext cx="4762" cy="4763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1 w 1"/>
                <a:gd name="T5" fmla="*/ 0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0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57">
              <a:extLst>
                <a:ext uri="{FF2B5EF4-FFF2-40B4-BE49-F238E27FC236}">
                  <a16:creationId xmlns:a16="http://schemas.microsoft.com/office/drawing/2014/main" id="{7BF5A1A7-756D-4B71-8E1B-E407B67B5F7E}"/>
                </a:ext>
              </a:extLst>
            </p:cNvPr>
            <p:cNvSpPr>
              <a:spLocks/>
            </p:cNvSpPr>
            <p:nvPr/>
          </p:nvSpPr>
          <p:spPr bwMode="auto">
            <a:xfrm>
              <a:off x="8783638" y="2387601"/>
              <a:ext cx="3175" cy="6350"/>
            </a:xfrm>
            <a:custGeom>
              <a:avLst/>
              <a:gdLst>
                <a:gd name="T0" fmla="*/ 0 w 1"/>
                <a:gd name="T1" fmla="*/ 2 h 2"/>
                <a:gd name="T2" fmla="*/ 1 w 1"/>
                <a:gd name="T3" fmla="*/ 0 h 2"/>
                <a:gd name="T4" fmla="*/ 0 w 1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2"/>
                  </a:moveTo>
                  <a:cubicBezTo>
                    <a:pt x="1" y="1"/>
                    <a:pt x="1" y="0"/>
                    <a:pt x="1" y="0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8">
              <a:extLst>
                <a:ext uri="{FF2B5EF4-FFF2-40B4-BE49-F238E27FC236}">
                  <a16:creationId xmlns:a16="http://schemas.microsoft.com/office/drawing/2014/main" id="{8ECAAFC0-3CD4-4518-819A-6B65AC4BE24A}"/>
                </a:ext>
              </a:extLst>
            </p:cNvPr>
            <p:cNvSpPr>
              <a:spLocks/>
            </p:cNvSpPr>
            <p:nvPr/>
          </p:nvSpPr>
          <p:spPr bwMode="auto">
            <a:xfrm>
              <a:off x="8783638" y="2371726"/>
              <a:ext cx="3175" cy="4763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0 h 1"/>
                <a:gd name="T4" fmla="*/ 0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0"/>
                    <a:pt x="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9">
              <a:extLst>
                <a:ext uri="{FF2B5EF4-FFF2-40B4-BE49-F238E27FC236}">
                  <a16:creationId xmlns:a16="http://schemas.microsoft.com/office/drawing/2014/main" id="{52501499-1F92-46E0-99A4-3FD0ACAFF5B1}"/>
                </a:ext>
              </a:extLst>
            </p:cNvPr>
            <p:cNvSpPr>
              <a:spLocks/>
            </p:cNvSpPr>
            <p:nvPr/>
          </p:nvSpPr>
          <p:spPr bwMode="auto">
            <a:xfrm>
              <a:off x="8780463" y="2379663"/>
              <a:ext cx="3175" cy="3175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0 h 1"/>
                <a:gd name="T4" fmla="*/ 0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1"/>
                    <a:pt x="0" y="0"/>
                  </a:cubicBezTo>
                  <a:cubicBezTo>
                    <a:pt x="0" y="1"/>
                    <a:pt x="1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60">
              <a:extLst>
                <a:ext uri="{FF2B5EF4-FFF2-40B4-BE49-F238E27FC236}">
                  <a16:creationId xmlns:a16="http://schemas.microsoft.com/office/drawing/2014/main" id="{A9D62915-428B-469F-9FB8-A68108B8260C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9350" y="2363788"/>
              <a:ext cx="3175" cy="7938"/>
            </a:xfrm>
            <a:custGeom>
              <a:avLst/>
              <a:gdLst>
                <a:gd name="T0" fmla="*/ 0 w 1"/>
                <a:gd name="T1" fmla="*/ 1 h 2"/>
                <a:gd name="T2" fmla="*/ 0 w 1"/>
                <a:gd name="T3" fmla="*/ 1 h 2"/>
                <a:gd name="T4" fmla="*/ 0 w 1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1"/>
                  </a:moveTo>
                  <a:cubicBezTo>
                    <a:pt x="0" y="1"/>
                    <a:pt x="0" y="2"/>
                    <a:pt x="0" y="1"/>
                  </a:cubicBezTo>
                  <a:cubicBezTo>
                    <a:pt x="0" y="1"/>
                    <a:pt x="1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61">
              <a:extLst>
                <a:ext uri="{FF2B5EF4-FFF2-40B4-BE49-F238E27FC236}">
                  <a16:creationId xmlns:a16="http://schemas.microsoft.com/office/drawing/2014/main" id="{191BE5C9-63A8-43A0-962F-7CF865272920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1413" y="2368551"/>
              <a:ext cx="3175" cy="3175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1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62">
              <a:extLst>
                <a:ext uri="{FF2B5EF4-FFF2-40B4-BE49-F238E27FC236}">
                  <a16:creationId xmlns:a16="http://schemas.microsoft.com/office/drawing/2014/main" id="{3A422DE4-9728-4EB9-88B5-D37460160577}"/>
                </a:ext>
              </a:extLst>
            </p:cNvPr>
            <p:cNvSpPr>
              <a:spLocks/>
            </p:cNvSpPr>
            <p:nvPr/>
          </p:nvSpPr>
          <p:spPr bwMode="auto">
            <a:xfrm>
              <a:off x="8640763" y="2335213"/>
              <a:ext cx="0" cy="3175"/>
            </a:xfrm>
            <a:custGeom>
              <a:avLst/>
              <a:gdLst>
                <a:gd name="T0" fmla="*/ 2 h 2"/>
                <a:gd name="T1" fmla="*/ 0 h 2"/>
                <a:gd name="T2" fmla="*/ 2 h 2"/>
                <a:gd name="T3" fmla="*/ 2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63">
              <a:extLst>
                <a:ext uri="{FF2B5EF4-FFF2-40B4-BE49-F238E27FC236}">
                  <a16:creationId xmlns:a16="http://schemas.microsoft.com/office/drawing/2014/main" id="{DE651DC2-9EBC-4CD2-A36E-E9F262983BF3}"/>
                </a:ext>
              </a:extLst>
            </p:cNvPr>
            <p:cNvSpPr>
              <a:spLocks/>
            </p:cNvSpPr>
            <p:nvPr/>
          </p:nvSpPr>
          <p:spPr bwMode="auto">
            <a:xfrm>
              <a:off x="8583613" y="2316163"/>
              <a:ext cx="4762" cy="6350"/>
            </a:xfrm>
            <a:custGeom>
              <a:avLst/>
              <a:gdLst>
                <a:gd name="T0" fmla="*/ 1 w 1"/>
                <a:gd name="T1" fmla="*/ 1 h 2"/>
                <a:gd name="T2" fmla="*/ 1 w 1"/>
                <a:gd name="T3" fmla="*/ 0 h 2"/>
                <a:gd name="T4" fmla="*/ 1 w 1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1"/>
                  </a:moveTo>
                  <a:cubicBezTo>
                    <a:pt x="0" y="2"/>
                    <a:pt x="1" y="1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64">
              <a:extLst>
                <a:ext uri="{FF2B5EF4-FFF2-40B4-BE49-F238E27FC236}">
                  <a16:creationId xmlns:a16="http://schemas.microsoft.com/office/drawing/2014/main" id="{2D6D62BA-AD36-42A8-A787-74782E91D1C0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038" y="2327276"/>
              <a:ext cx="0" cy="7938"/>
            </a:xfrm>
            <a:custGeom>
              <a:avLst/>
              <a:gdLst>
                <a:gd name="T0" fmla="*/ 0 h 5"/>
                <a:gd name="T1" fmla="*/ 0 h 5"/>
                <a:gd name="T2" fmla="*/ 5 h 5"/>
                <a:gd name="T3" fmla="*/ 0 h 5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5">
                  <a:moveTo>
                    <a:pt x="0" y="0"/>
                  </a:moveTo>
                  <a:lnTo>
                    <a:pt x="0" y="0"/>
                  </a:lnTo>
                  <a:lnTo>
                    <a:pt x="0" y="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65">
              <a:extLst>
                <a:ext uri="{FF2B5EF4-FFF2-40B4-BE49-F238E27FC236}">
                  <a16:creationId xmlns:a16="http://schemas.microsoft.com/office/drawing/2014/main" id="{3ABA7327-B061-4539-8160-5DD570B6E17F}"/>
                </a:ext>
              </a:extLst>
            </p:cNvPr>
            <p:cNvSpPr>
              <a:spLocks/>
            </p:cNvSpPr>
            <p:nvPr/>
          </p:nvSpPr>
          <p:spPr bwMode="auto">
            <a:xfrm>
              <a:off x="9099550" y="2047876"/>
              <a:ext cx="3175" cy="4763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0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0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66">
              <a:extLst>
                <a:ext uri="{FF2B5EF4-FFF2-40B4-BE49-F238E27FC236}">
                  <a16:creationId xmlns:a16="http://schemas.microsoft.com/office/drawing/2014/main" id="{7E5D6854-36D5-4F65-A559-7E108446D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8926513" y="1736726"/>
              <a:ext cx="200025" cy="307975"/>
            </a:xfrm>
            <a:custGeom>
              <a:avLst/>
              <a:gdLst>
                <a:gd name="T0" fmla="*/ 11 w 53"/>
                <a:gd name="T1" fmla="*/ 10 h 82"/>
                <a:gd name="T2" fmla="*/ 12 w 53"/>
                <a:gd name="T3" fmla="*/ 12 h 82"/>
                <a:gd name="T4" fmla="*/ 18 w 53"/>
                <a:gd name="T5" fmla="*/ 16 h 82"/>
                <a:gd name="T6" fmla="*/ 19 w 53"/>
                <a:gd name="T7" fmla="*/ 18 h 82"/>
                <a:gd name="T8" fmla="*/ 19 w 53"/>
                <a:gd name="T9" fmla="*/ 24 h 82"/>
                <a:gd name="T10" fmla="*/ 20 w 53"/>
                <a:gd name="T11" fmla="*/ 25 h 82"/>
                <a:gd name="T12" fmla="*/ 23 w 53"/>
                <a:gd name="T13" fmla="*/ 28 h 82"/>
                <a:gd name="T14" fmla="*/ 23 w 53"/>
                <a:gd name="T15" fmla="*/ 31 h 82"/>
                <a:gd name="T16" fmla="*/ 23 w 53"/>
                <a:gd name="T17" fmla="*/ 32 h 82"/>
                <a:gd name="T18" fmla="*/ 25 w 53"/>
                <a:gd name="T19" fmla="*/ 33 h 82"/>
                <a:gd name="T20" fmla="*/ 28 w 53"/>
                <a:gd name="T21" fmla="*/ 35 h 82"/>
                <a:gd name="T22" fmla="*/ 29 w 53"/>
                <a:gd name="T23" fmla="*/ 37 h 82"/>
                <a:gd name="T24" fmla="*/ 31 w 53"/>
                <a:gd name="T25" fmla="*/ 38 h 82"/>
                <a:gd name="T26" fmla="*/ 31 w 53"/>
                <a:gd name="T27" fmla="*/ 41 h 82"/>
                <a:gd name="T28" fmla="*/ 32 w 53"/>
                <a:gd name="T29" fmla="*/ 43 h 82"/>
                <a:gd name="T30" fmla="*/ 33 w 53"/>
                <a:gd name="T31" fmla="*/ 46 h 82"/>
                <a:gd name="T32" fmla="*/ 34 w 53"/>
                <a:gd name="T33" fmla="*/ 47 h 82"/>
                <a:gd name="T34" fmla="*/ 33 w 53"/>
                <a:gd name="T35" fmla="*/ 49 h 82"/>
                <a:gd name="T36" fmla="*/ 35 w 53"/>
                <a:gd name="T37" fmla="*/ 49 h 82"/>
                <a:gd name="T38" fmla="*/ 36 w 53"/>
                <a:gd name="T39" fmla="*/ 49 h 82"/>
                <a:gd name="T40" fmla="*/ 37 w 53"/>
                <a:gd name="T41" fmla="*/ 50 h 82"/>
                <a:gd name="T42" fmla="*/ 39 w 53"/>
                <a:gd name="T43" fmla="*/ 54 h 82"/>
                <a:gd name="T44" fmla="*/ 40 w 53"/>
                <a:gd name="T45" fmla="*/ 56 h 82"/>
                <a:gd name="T46" fmla="*/ 41 w 53"/>
                <a:gd name="T47" fmla="*/ 57 h 82"/>
                <a:gd name="T48" fmla="*/ 42 w 53"/>
                <a:gd name="T49" fmla="*/ 60 h 82"/>
                <a:gd name="T50" fmla="*/ 39 w 53"/>
                <a:gd name="T51" fmla="*/ 63 h 82"/>
                <a:gd name="T52" fmla="*/ 44 w 53"/>
                <a:gd name="T53" fmla="*/ 62 h 82"/>
                <a:gd name="T54" fmla="*/ 48 w 53"/>
                <a:gd name="T55" fmla="*/ 61 h 82"/>
                <a:gd name="T56" fmla="*/ 48 w 53"/>
                <a:gd name="T57" fmla="*/ 63 h 82"/>
                <a:gd name="T58" fmla="*/ 50 w 53"/>
                <a:gd name="T59" fmla="*/ 62 h 82"/>
                <a:gd name="T60" fmla="*/ 49 w 53"/>
                <a:gd name="T61" fmla="*/ 64 h 82"/>
                <a:gd name="T62" fmla="*/ 46 w 53"/>
                <a:gd name="T63" fmla="*/ 67 h 82"/>
                <a:gd name="T64" fmla="*/ 50 w 53"/>
                <a:gd name="T65" fmla="*/ 66 h 82"/>
                <a:gd name="T66" fmla="*/ 49 w 53"/>
                <a:gd name="T67" fmla="*/ 67 h 82"/>
                <a:gd name="T68" fmla="*/ 52 w 53"/>
                <a:gd name="T69" fmla="*/ 67 h 82"/>
                <a:gd name="T70" fmla="*/ 52 w 53"/>
                <a:gd name="T71" fmla="*/ 68 h 82"/>
                <a:gd name="T72" fmla="*/ 47 w 53"/>
                <a:gd name="T73" fmla="*/ 71 h 82"/>
                <a:gd name="T74" fmla="*/ 52 w 53"/>
                <a:gd name="T75" fmla="*/ 70 h 82"/>
                <a:gd name="T76" fmla="*/ 48 w 53"/>
                <a:gd name="T77" fmla="*/ 78 h 82"/>
                <a:gd name="T78" fmla="*/ 47 w 53"/>
                <a:gd name="T79" fmla="*/ 79 h 82"/>
                <a:gd name="T80" fmla="*/ 49 w 53"/>
                <a:gd name="T81" fmla="*/ 81 h 82"/>
                <a:gd name="T82" fmla="*/ 46 w 53"/>
                <a:gd name="T83" fmla="*/ 82 h 82"/>
                <a:gd name="T84" fmla="*/ 47 w 53"/>
                <a:gd name="T85" fmla="*/ 79 h 82"/>
                <a:gd name="T86" fmla="*/ 41 w 53"/>
                <a:gd name="T87" fmla="*/ 78 h 82"/>
                <a:gd name="T88" fmla="*/ 35 w 53"/>
                <a:gd name="T89" fmla="*/ 74 h 82"/>
                <a:gd name="T90" fmla="*/ 29 w 53"/>
                <a:gd name="T91" fmla="*/ 69 h 82"/>
                <a:gd name="T92" fmla="*/ 25 w 53"/>
                <a:gd name="T93" fmla="*/ 64 h 82"/>
                <a:gd name="T94" fmla="*/ 22 w 53"/>
                <a:gd name="T95" fmla="*/ 61 h 82"/>
                <a:gd name="T96" fmla="*/ 19 w 53"/>
                <a:gd name="T97" fmla="*/ 52 h 82"/>
                <a:gd name="T98" fmla="*/ 19 w 53"/>
                <a:gd name="T99" fmla="*/ 47 h 82"/>
                <a:gd name="T100" fmla="*/ 18 w 53"/>
                <a:gd name="T101" fmla="*/ 41 h 82"/>
                <a:gd name="T102" fmla="*/ 5 w 53"/>
                <a:gd name="T103" fmla="*/ 24 h 82"/>
                <a:gd name="T104" fmla="*/ 4 w 53"/>
                <a:gd name="T105" fmla="*/ 19 h 82"/>
                <a:gd name="T106" fmla="*/ 8 w 53"/>
                <a:gd name="T107" fmla="*/ 1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3" h="82">
                  <a:moveTo>
                    <a:pt x="8" y="1"/>
                  </a:moveTo>
                  <a:cubicBezTo>
                    <a:pt x="12" y="0"/>
                    <a:pt x="8" y="3"/>
                    <a:pt x="12" y="4"/>
                  </a:cubicBezTo>
                  <a:cubicBezTo>
                    <a:pt x="12" y="4"/>
                    <a:pt x="9" y="4"/>
                    <a:pt x="10" y="4"/>
                  </a:cubicBezTo>
                  <a:cubicBezTo>
                    <a:pt x="14" y="4"/>
                    <a:pt x="12" y="7"/>
                    <a:pt x="10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9" y="10"/>
                    <a:pt x="11" y="9"/>
                    <a:pt x="11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1" y="10"/>
                    <a:pt x="11" y="10"/>
                    <a:pt x="12" y="10"/>
                  </a:cubicBezTo>
                  <a:cubicBezTo>
                    <a:pt x="11" y="10"/>
                    <a:pt x="10" y="11"/>
                    <a:pt x="9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5" y="10"/>
                    <a:pt x="11" y="12"/>
                    <a:pt x="13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5" y="12"/>
                    <a:pt x="15" y="13"/>
                    <a:pt x="16" y="14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5" y="14"/>
                    <a:pt x="16" y="15"/>
                    <a:pt x="16" y="15"/>
                  </a:cubicBezTo>
                  <a:cubicBezTo>
                    <a:pt x="15" y="15"/>
                    <a:pt x="18" y="15"/>
                    <a:pt x="17" y="15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9" y="15"/>
                    <a:pt x="16" y="16"/>
                    <a:pt x="18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9" y="16"/>
                    <a:pt x="16" y="17"/>
                    <a:pt x="17" y="17"/>
                  </a:cubicBezTo>
                  <a:cubicBezTo>
                    <a:pt x="18" y="17"/>
                    <a:pt x="18" y="17"/>
                    <a:pt x="18" y="17"/>
                  </a:cubicBezTo>
                  <a:cubicBezTo>
                    <a:pt x="18" y="17"/>
                    <a:pt x="17" y="17"/>
                    <a:pt x="18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8" y="17"/>
                    <a:pt x="17" y="18"/>
                    <a:pt x="19" y="18"/>
                  </a:cubicBezTo>
                  <a:cubicBezTo>
                    <a:pt x="17" y="18"/>
                    <a:pt x="18" y="17"/>
                    <a:pt x="16" y="18"/>
                  </a:cubicBezTo>
                  <a:cubicBezTo>
                    <a:pt x="18" y="19"/>
                    <a:pt x="18" y="21"/>
                    <a:pt x="19" y="22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8" y="23"/>
                    <a:pt x="18" y="23"/>
                    <a:pt x="19" y="23"/>
                  </a:cubicBezTo>
                  <a:cubicBezTo>
                    <a:pt x="19" y="23"/>
                    <a:pt x="18" y="23"/>
                    <a:pt x="18" y="23"/>
                  </a:cubicBezTo>
                  <a:cubicBezTo>
                    <a:pt x="17" y="24"/>
                    <a:pt x="20" y="23"/>
                    <a:pt x="19" y="24"/>
                  </a:cubicBezTo>
                  <a:cubicBezTo>
                    <a:pt x="17" y="24"/>
                    <a:pt x="17" y="24"/>
                    <a:pt x="17" y="24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19" y="24"/>
                    <a:pt x="19" y="24"/>
                    <a:pt x="18" y="25"/>
                  </a:cubicBezTo>
                  <a:cubicBezTo>
                    <a:pt x="20" y="24"/>
                    <a:pt x="18" y="25"/>
                    <a:pt x="19" y="25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7" y="26"/>
                    <a:pt x="20" y="25"/>
                    <a:pt x="20" y="25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21" y="25"/>
                    <a:pt x="20" y="26"/>
                    <a:pt x="21" y="26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1" y="27"/>
                    <a:pt x="20" y="27"/>
                    <a:pt x="21" y="27"/>
                  </a:cubicBezTo>
                  <a:cubicBezTo>
                    <a:pt x="21" y="28"/>
                    <a:pt x="19" y="28"/>
                    <a:pt x="19" y="28"/>
                  </a:cubicBezTo>
                  <a:cubicBezTo>
                    <a:pt x="22" y="28"/>
                    <a:pt x="21" y="29"/>
                    <a:pt x="23" y="28"/>
                  </a:cubicBezTo>
                  <a:cubicBezTo>
                    <a:pt x="23" y="28"/>
                    <a:pt x="22" y="29"/>
                    <a:pt x="23" y="29"/>
                  </a:cubicBezTo>
                  <a:cubicBezTo>
                    <a:pt x="22" y="29"/>
                    <a:pt x="20" y="30"/>
                    <a:pt x="20" y="30"/>
                  </a:cubicBezTo>
                  <a:cubicBezTo>
                    <a:pt x="19" y="31"/>
                    <a:pt x="19" y="31"/>
                    <a:pt x="19" y="31"/>
                  </a:cubicBezTo>
                  <a:cubicBezTo>
                    <a:pt x="18" y="31"/>
                    <a:pt x="19" y="30"/>
                    <a:pt x="18" y="31"/>
                  </a:cubicBezTo>
                  <a:cubicBezTo>
                    <a:pt x="18" y="31"/>
                    <a:pt x="19" y="31"/>
                    <a:pt x="19" y="31"/>
                  </a:cubicBezTo>
                  <a:cubicBezTo>
                    <a:pt x="20" y="31"/>
                    <a:pt x="23" y="30"/>
                    <a:pt x="23" y="31"/>
                  </a:cubicBezTo>
                  <a:cubicBezTo>
                    <a:pt x="22" y="31"/>
                    <a:pt x="21" y="32"/>
                    <a:pt x="20" y="32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5" y="31"/>
                    <a:pt x="23" y="31"/>
                    <a:pt x="24" y="31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5" y="31"/>
                    <a:pt x="26" y="31"/>
                    <a:pt x="24" y="32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3"/>
                    <a:pt x="23" y="32"/>
                    <a:pt x="24" y="33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3" y="33"/>
                    <a:pt x="24" y="33"/>
                    <a:pt x="25" y="32"/>
                  </a:cubicBezTo>
                  <a:cubicBezTo>
                    <a:pt x="25" y="32"/>
                    <a:pt x="24" y="33"/>
                    <a:pt x="25" y="32"/>
                  </a:cubicBezTo>
                  <a:cubicBezTo>
                    <a:pt x="26" y="32"/>
                    <a:pt x="26" y="32"/>
                    <a:pt x="27" y="32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7" y="33"/>
                    <a:pt x="27" y="33"/>
                    <a:pt x="28" y="33"/>
                  </a:cubicBezTo>
                  <a:cubicBezTo>
                    <a:pt x="29" y="32"/>
                    <a:pt x="26" y="33"/>
                    <a:pt x="27" y="33"/>
                  </a:cubicBezTo>
                  <a:cubicBezTo>
                    <a:pt x="26" y="34"/>
                    <a:pt x="29" y="33"/>
                    <a:pt x="27" y="35"/>
                  </a:cubicBezTo>
                  <a:cubicBezTo>
                    <a:pt x="27" y="35"/>
                    <a:pt x="29" y="34"/>
                    <a:pt x="28" y="34"/>
                  </a:cubicBezTo>
                  <a:cubicBezTo>
                    <a:pt x="28" y="34"/>
                    <a:pt x="27" y="35"/>
                    <a:pt x="28" y="35"/>
                  </a:cubicBezTo>
                  <a:cubicBezTo>
                    <a:pt x="27" y="35"/>
                    <a:pt x="28" y="35"/>
                    <a:pt x="28" y="35"/>
                  </a:cubicBezTo>
                  <a:cubicBezTo>
                    <a:pt x="29" y="35"/>
                    <a:pt x="28" y="35"/>
                    <a:pt x="28" y="35"/>
                  </a:cubicBezTo>
                  <a:cubicBezTo>
                    <a:pt x="29" y="35"/>
                    <a:pt x="30" y="35"/>
                    <a:pt x="29" y="36"/>
                  </a:cubicBezTo>
                  <a:cubicBezTo>
                    <a:pt x="30" y="36"/>
                    <a:pt x="31" y="36"/>
                    <a:pt x="31" y="36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29" y="37"/>
                    <a:pt x="30" y="37"/>
                    <a:pt x="29" y="37"/>
                  </a:cubicBezTo>
                  <a:cubicBezTo>
                    <a:pt x="31" y="37"/>
                    <a:pt x="27" y="37"/>
                    <a:pt x="29" y="37"/>
                  </a:cubicBezTo>
                  <a:cubicBezTo>
                    <a:pt x="28" y="37"/>
                    <a:pt x="31" y="36"/>
                    <a:pt x="29" y="37"/>
                  </a:cubicBezTo>
                  <a:cubicBezTo>
                    <a:pt x="29" y="37"/>
                    <a:pt x="31" y="37"/>
                    <a:pt x="30" y="38"/>
                  </a:cubicBezTo>
                  <a:cubicBezTo>
                    <a:pt x="30" y="37"/>
                    <a:pt x="28" y="38"/>
                    <a:pt x="28" y="38"/>
                  </a:cubicBezTo>
                  <a:cubicBezTo>
                    <a:pt x="28" y="39"/>
                    <a:pt x="29" y="38"/>
                    <a:pt x="29" y="38"/>
                  </a:cubicBezTo>
                  <a:cubicBezTo>
                    <a:pt x="30" y="38"/>
                    <a:pt x="30" y="38"/>
                    <a:pt x="30" y="38"/>
                  </a:cubicBezTo>
                  <a:cubicBezTo>
                    <a:pt x="31" y="38"/>
                    <a:pt x="30" y="39"/>
                    <a:pt x="31" y="38"/>
                  </a:cubicBezTo>
                  <a:cubicBezTo>
                    <a:pt x="30" y="38"/>
                    <a:pt x="32" y="38"/>
                    <a:pt x="30" y="39"/>
                  </a:cubicBezTo>
                  <a:cubicBezTo>
                    <a:pt x="28" y="40"/>
                    <a:pt x="28" y="40"/>
                    <a:pt x="28" y="40"/>
                  </a:cubicBezTo>
                  <a:cubicBezTo>
                    <a:pt x="28" y="40"/>
                    <a:pt x="30" y="39"/>
                    <a:pt x="31" y="39"/>
                  </a:cubicBezTo>
                  <a:cubicBezTo>
                    <a:pt x="30" y="39"/>
                    <a:pt x="30" y="39"/>
                    <a:pt x="30" y="39"/>
                  </a:cubicBezTo>
                  <a:cubicBezTo>
                    <a:pt x="33" y="38"/>
                    <a:pt x="30" y="40"/>
                    <a:pt x="32" y="39"/>
                  </a:cubicBezTo>
                  <a:cubicBezTo>
                    <a:pt x="31" y="40"/>
                    <a:pt x="32" y="40"/>
                    <a:pt x="31" y="41"/>
                  </a:cubicBezTo>
                  <a:cubicBezTo>
                    <a:pt x="32" y="40"/>
                    <a:pt x="33" y="40"/>
                    <a:pt x="32" y="41"/>
                  </a:cubicBezTo>
                  <a:cubicBezTo>
                    <a:pt x="32" y="41"/>
                    <a:pt x="32" y="41"/>
                    <a:pt x="31" y="41"/>
                  </a:cubicBezTo>
                  <a:cubicBezTo>
                    <a:pt x="31" y="41"/>
                    <a:pt x="31" y="41"/>
                    <a:pt x="32" y="41"/>
                  </a:cubicBezTo>
                  <a:cubicBezTo>
                    <a:pt x="31" y="41"/>
                    <a:pt x="30" y="42"/>
                    <a:pt x="30" y="43"/>
                  </a:cubicBezTo>
                  <a:cubicBezTo>
                    <a:pt x="31" y="43"/>
                    <a:pt x="32" y="42"/>
                    <a:pt x="33" y="42"/>
                  </a:cubicBezTo>
                  <a:cubicBezTo>
                    <a:pt x="30" y="43"/>
                    <a:pt x="35" y="41"/>
                    <a:pt x="32" y="43"/>
                  </a:cubicBezTo>
                  <a:cubicBezTo>
                    <a:pt x="32" y="43"/>
                    <a:pt x="31" y="43"/>
                    <a:pt x="31" y="43"/>
                  </a:cubicBezTo>
                  <a:cubicBezTo>
                    <a:pt x="28" y="45"/>
                    <a:pt x="33" y="43"/>
                    <a:pt x="32" y="44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2" y="43"/>
                    <a:pt x="35" y="43"/>
                    <a:pt x="33" y="44"/>
                  </a:cubicBezTo>
                  <a:cubicBezTo>
                    <a:pt x="34" y="43"/>
                    <a:pt x="32" y="44"/>
                    <a:pt x="34" y="43"/>
                  </a:cubicBezTo>
                  <a:cubicBezTo>
                    <a:pt x="33" y="45"/>
                    <a:pt x="36" y="44"/>
                    <a:pt x="33" y="46"/>
                  </a:cubicBezTo>
                  <a:cubicBezTo>
                    <a:pt x="33" y="46"/>
                    <a:pt x="33" y="46"/>
                    <a:pt x="34" y="46"/>
                  </a:cubicBezTo>
                  <a:cubicBezTo>
                    <a:pt x="35" y="45"/>
                    <a:pt x="33" y="46"/>
                    <a:pt x="34" y="46"/>
                  </a:cubicBezTo>
                  <a:cubicBezTo>
                    <a:pt x="34" y="46"/>
                    <a:pt x="34" y="45"/>
                    <a:pt x="34" y="45"/>
                  </a:cubicBezTo>
                  <a:cubicBezTo>
                    <a:pt x="34" y="46"/>
                    <a:pt x="34" y="46"/>
                    <a:pt x="32" y="47"/>
                  </a:cubicBezTo>
                  <a:cubicBezTo>
                    <a:pt x="31" y="47"/>
                    <a:pt x="36" y="45"/>
                    <a:pt x="35" y="46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6" y="46"/>
                    <a:pt x="36" y="46"/>
                    <a:pt x="36" y="46"/>
                  </a:cubicBezTo>
                  <a:cubicBezTo>
                    <a:pt x="36" y="47"/>
                    <a:pt x="34" y="47"/>
                    <a:pt x="33" y="48"/>
                  </a:cubicBezTo>
                  <a:cubicBezTo>
                    <a:pt x="33" y="48"/>
                    <a:pt x="33" y="48"/>
                    <a:pt x="34" y="48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4" y="48"/>
                    <a:pt x="33" y="49"/>
                    <a:pt x="34" y="49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3" y="49"/>
                    <a:pt x="33" y="49"/>
                    <a:pt x="34" y="49"/>
                  </a:cubicBezTo>
                  <a:cubicBezTo>
                    <a:pt x="34" y="49"/>
                    <a:pt x="35" y="48"/>
                    <a:pt x="35" y="48"/>
                  </a:cubicBezTo>
                  <a:cubicBezTo>
                    <a:pt x="35" y="48"/>
                    <a:pt x="35" y="48"/>
                    <a:pt x="36" y="48"/>
                  </a:cubicBezTo>
                  <a:cubicBezTo>
                    <a:pt x="35" y="48"/>
                    <a:pt x="35" y="48"/>
                    <a:pt x="35" y="49"/>
                  </a:cubicBezTo>
                  <a:cubicBezTo>
                    <a:pt x="35" y="49"/>
                    <a:pt x="37" y="48"/>
                    <a:pt x="37" y="48"/>
                  </a:cubicBezTo>
                  <a:cubicBezTo>
                    <a:pt x="36" y="49"/>
                    <a:pt x="37" y="49"/>
                    <a:pt x="35" y="49"/>
                  </a:cubicBezTo>
                  <a:cubicBezTo>
                    <a:pt x="35" y="49"/>
                    <a:pt x="36" y="49"/>
                    <a:pt x="35" y="49"/>
                  </a:cubicBezTo>
                  <a:cubicBezTo>
                    <a:pt x="35" y="49"/>
                    <a:pt x="34" y="50"/>
                    <a:pt x="35" y="49"/>
                  </a:cubicBezTo>
                  <a:cubicBezTo>
                    <a:pt x="35" y="49"/>
                    <a:pt x="37" y="48"/>
                    <a:pt x="37" y="49"/>
                  </a:cubicBezTo>
                  <a:cubicBezTo>
                    <a:pt x="35" y="49"/>
                    <a:pt x="35" y="49"/>
                    <a:pt x="35" y="49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36" y="49"/>
                    <a:pt x="36" y="49"/>
                    <a:pt x="36" y="49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37" y="49"/>
                    <a:pt x="36" y="50"/>
                    <a:pt x="37" y="49"/>
                  </a:cubicBezTo>
                  <a:cubicBezTo>
                    <a:pt x="38" y="49"/>
                    <a:pt x="37" y="50"/>
                    <a:pt x="37" y="50"/>
                  </a:cubicBezTo>
                  <a:cubicBezTo>
                    <a:pt x="37" y="50"/>
                    <a:pt x="37" y="50"/>
                    <a:pt x="37" y="50"/>
                  </a:cubicBezTo>
                  <a:cubicBezTo>
                    <a:pt x="36" y="51"/>
                    <a:pt x="36" y="51"/>
                    <a:pt x="37" y="50"/>
                  </a:cubicBezTo>
                  <a:cubicBezTo>
                    <a:pt x="37" y="50"/>
                    <a:pt x="37" y="50"/>
                    <a:pt x="37" y="50"/>
                  </a:cubicBezTo>
                  <a:cubicBezTo>
                    <a:pt x="37" y="51"/>
                    <a:pt x="37" y="51"/>
                    <a:pt x="38" y="50"/>
                  </a:cubicBezTo>
                  <a:cubicBezTo>
                    <a:pt x="37" y="51"/>
                    <a:pt x="34" y="53"/>
                    <a:pt x="35" y="52"/>
                  </a:cubicBezTo>
                  <a:cubicBezTo>
                    <a:pt x="35" y="52"/>
                    <a:pt x="38" y="51"/>
                    <a:pt x="38" y="51"/>
                  </a:cubicBezTo>
                  <a:cubicBezTo>
                    <a:pt x="38" y="52"/>
                    <a:pt x="40" y="51"/>
                    <a:pt x="38" y="53"/>
                  </a:cubicBezTo>
                  <a:cubicBezTo>
                    <a:pt x="39" y="52"/>
                    <a:pt x="39" y="52"/>
                    <a:pt x="39" y="52"/>
                  </a:cubicBezTo>
                  <a:cubicBezTo>
                    <a:pt x="39" y="53"/>
                    <a:pt x="41" y="53"/>
                    <a:pt x="39" y="54"/>
                  </a:cubicBezTo>
                  <a:cubicBezTo>
                    <a:pt x="39" y="54"/>
                    <a:pt x="38" y="55"/>
                    <a:pt x="37" y="55"/>
                  </a:cubicBezTo>
                  <a:cubicBezTo>
                    <a:pt x="38" y="55"/>
                    <a:pt x="36" y="56"/>
                    <a:pt x="38" y="55"/>
                  </a:cubicBezTo>
                  <a:cubicBezTo>
                    <a:pt x="39" y="55"/>
                    <a:pt x="40" y="54"/>
                    <a:pt x="40" y="54"/>
                  </a:cubicBezTo>
                  <a:cubicBezTo>
                    <a:pt x="41" y="54"/>
                    <a:pt x="41" y="54"/>
                    <a:pt x="40" y="55"/>
                  </a:cubicBezTo>
                  <a:cubicBezTo>
                    <a:pt x="41" y="55"/>
                    <a:pt x="41" y="55"/>
                    <a:pt x="41" y="55"/>
                  </a:cubicBezTo>
                  <a:cubicBezTo>
                    <a:pt x="40" y="55"/>
                    <a:pt x="40" y="56"/>
                    <a:pt x="40" y="56"/>
                  </a:cubicBezTo>
                  <a:cubicBezTo>
                    <a:pt x="41" y="55"/>
                    <a:pt x="41" y="55"/>
                    <a:pt x="41" y="55"/>
                  </a:cubicBezTo>
                  <a:cubicBezTo>
                    <a:pt x="40" y="56"/>
                    <a:pt x="40" y="56"/>
                    <a:pt x="40" y="56"/>
                  </a:cubicBezTo>
                  <a:cubicBezTo>
                    <a:pt x="41" y="56"/>
                    <a:pt x="42" y="55"/>
                    <a:pt x="42" y="56"/>
                  </a:cubicBezTo>
                  <a:cubicBezTo>
                    <a:pt x="40" y="56"/>
                    <a:pt x="40" y="56"/>
                    <a:pt x="40" y="56"/>
                  </a:cubicBezTo>
                  <a:cubicBezTo>
                    <a:pt x="41" y="56"/>
                    <a:pt x="43" y="55"/>
                    <a:pt x="42" y="56"/>
                  </a:cubicBezTo>
                  <a:cubicBezTo>
                    <a:pt x="41" y="57"/>
                    <a:pt x="41" y="57"/>
                    <a:pt x="41" y="57"/>
                  </a:cubicBezTo>
                  <a:cubicBezTo>
                    <a:pt x="41" y="57"/>
                    <a:pt x="42" y="57"/>
                    <a:pt x="42" y="56"/>
                  </a:cubicBezTo>
                  <a:cubicBezTo>
                    <a:pt x="42" y="57"/>
                    <a:pt x="42" y="58"/>
                    <a:pt x="40" y="58"/>
                  </a:cubicBezTo>
                  <a:cubicBezTo>
                    <a:pt x="44" y="57"/>
                    <a:pt x="44" y="58"/>
                    <a:pt x="45" y="59"/>
                  </a:cubicBezTo>
                  <a:cubicBezTo>
                    <a:pt x="44" y="59"/>
                    <a:pt x="44" y="59"/>
                    <a:pt x="44" y="59"/>
                  </a:cubicBezTo>
                  <a:cubicBezTo>
                    <a:pt x="43" y="60"/>
                    <a:pt x="45" y="58"/>
                    <a:pt x="45" y="59"/>
                  </a:cubicBezTo>
                  <a:cubicBezTo>
                    <a:pt x="42" y="60"/>
                    <a:pt x="42" y="60"/>
                    <a:pt x="42" y="60"/>
                  </a:cubicBezTo>
                  <a:cubicBezTo>
                    <a:pt x="42" y="61"/>
                    <a:pt x="44" y="60"/>
                    <a:pt x="44" y="60"/>
                  </a:cubicBezTo>
                  <a:cubicBezTo>
                    <a:pt x="45" y="59"/>
                    <a:pt x="44" y="60"/>
                    <a:pt x="45" y="59"/>
                  </a:cubicBezTo>
                  <a:cubicBezTo>
                    <a:pt x="45" y="59"/>
                    <a:pt x="44" y="60"/>
                    <a:pt x="46" y="59"/>
                  </a:cubicBezTo>
                  <a:cubicBezTo>
                    <a:pt x="45" y="60"/>
                    <a:pt x="44" y="60"/>
                    <a:pt x="44" y="61"/>
                  </a:cubicBezTo>
                  <a:cubicBezTo>
                    <a:pt x="45" y="60"/>
                    <a:pt x="45" y="60"/>
                    <a:pt x="45" y="60"/>
                  </a:cubicBezTo>
                  <a:cubicBezTo>
                    <a:pt x="43" y="62"/>
                    <a:pt x="41" y="62"/>
                    <a:pt x="39" y="63"/>
                  </a:cubicBezTo>
                  <a:cubicBezTo>
                    <a:pt x="39" y="63"/>
                    <a:pt x="39" y="63"/>
                    <a:pt x="39" y="63"/>
                  </a:cubicBezTo>
                  <a:cubicBezTo>
                    <a:pt x="38" y="65"/>
                    <a:pt x="37" y="64"/>
                    <a:pt x="37" y="65"/>
                  </a:cubicBezTo>
                  <a:cubicBezTo>
                    <a:pt x="38" y="65"/>
                    <a:pt x="40" y="63"/>
                    <a:pt x="41" y="63"/>
                  </a:cubicBezTo>
                  <a:cubicBezTo>
                    <a:pt x="41" y="63"/>
                    <a:pt x="44" y="61"/>
                    <a:pt x="45" y="61"/>
                  </a:cubicBezTo>
                  <a:cubicBezTo>
                    <a:pt x="44" y="62"/>
                    <a:pt x="44" y="61"/>
                    <a:pt x="43" y="62"/>
                  </a:cubicBezTo>
                  <a:cubicBezTo>
                    <a:pt x="42" y="63"/>
                    <a:pt x="44" y="62"/>
                    <a:pt x="44" y="62"/>
                  </a:cubicBezTo>
                  <a:cubicBezTo>
                    <a:pt x="44" y="62"/>
                    <a:pt x="46" y="61"/>
                    <a:pt x="46" y="61"/>
                  </a:cubicBezTo>
                  <a:cubicBezTo>
                    <a:pt x="45" y="61"/>
                    <a:pt x="44" y="62"/>
                    <a:pt x="44" y="62"/>
                  </a:cubicBezTo>
                  <a:cubicBezTo>
                    <a:pt x="45" y="61"/>
                    <a:pt x="46" y="61"/>
                    <a:pt x="47" y="61"/>
                  </a:cubicBezTo>
                  <a:cubicBezTo>
                    <a:pt x="49" y="59"/>
                    <a:pt x="46" y="61"/>
                    <a:pt x="48" y="60"/>
                  </a:cubicBezTo>
                  <a:cubicBezTo>
                    <a:pt x="47" y="61"/>
                    <a:pt x="45" y="62"/>
                    <a:pt x="44" y="63"/>
                  </a:cubicBezTo>
                  <a:cubicBezTo>
                    <a:pt x="45" y="62"/>
                    <a:pt x="46" y="62"/>
                    <a:pt x="48" y="61"/>
                  </a:cubicBezTo>
                  <a:cubicBezTo>
                    <a:pt x="48" y="61"/>
                    <a:pt x="47" y="62"/>
                    <a:pt x="46" y="62"/>
                  </a:cubicBezTo>
                  <a:cubicBezTo>
                    <a:pt x="45" y="63"/>
                    <a:pt x="48" y="61"/>
                    <a:pt x="46" y="63"/>
                  </a:cubicBezTo>
                  <a:cubicBezTo>
                    <a:pt x="47" y="62"/>
                    <a:pt x="47" y="62"/>
                    <a:pt x="47" y="62"/>
                  </a:cubicBezTo>
                  <a:cubicBezTo>
                    <a:pt x="47" y="62"/>
                    <a:pt x="46" y="62"/>
                    <a:pt x="46" y="63"/>
                  </a:cubicBezTo>
                  <a:cubicBezTo>
                    <a:pt x="46" y="63"/>
                    <a:pt x="48" y="62"/>
                    <a:pt x="46" y="64"/>
                  </a:cubicBezTo>
                  <a:cubicBezTo>
                    <a:pt x="46" y="63"/>
                    <a:pt x="46" y="64"/>
                    <a:pt x="48" y="63"/>
                  </a:cubicBezTo>
                  <a:cubicBezTo>
                    <a:pt x="48" y="62"/>
                    <a:pt x="46" y="63"/>
                    <a:pt x="48" y="62"/>
                  </a:cubicBezTo>
                  <a:cubicBezTo>
                    <a:pt x="47" y="63"/>
                    <a:pt x="49" y="62"/>
                    <a:pt x="49" y="62"/>
                  </a:cubicBezTo>
                  <a:cubicBezTo>
                    <a:pt x="48" y="62"/>
                    <a:pt x="48" y="62"/>
                    <a:pt x="48" y="62"/>
                  </a:cubicBezTo>
                  <a:cubicBezTo>
                    <a:pt x="49" y="62"/>
                    <a:pt x="49" y="62"/>
                    <a:pt x="50" y="62"/>
                  </a:cubicBezTo>
                  <a:cubicBezTo>
                    <a:pt x="49" y="62"/>
                    <a:pt x="49" y="63"/>
                    <a:pt x="48" y="63"/>
                  </a:cubicBezTo>
                  <a:cubicBezTo>
                    <a:pt x="50" y="62"/>
                    <a:pt x="50" y="62"/>
                    <a:pt x="50" y="62"/>
                  </a:cubicBezTo>
                  <a:cubicBezTo>
                    <a:pt x="50" y="62"/>
                    <a:pt x="48" y="63"/>
                    <a:pt x="48" y="64"/>
                  </a:cubicBezTo>
                  <a:cubicBezTo>
                    <a:pt x="47" y="64"/>
                    <a:pt x="47" y="64"/>
                    <a:pt x="47" y="64"/>
                  </a:cubicBezTo>
                  <a:cubicBezTo>
                    <a:pt x="47" y="64"/>
                    <a:pt x="46" y="65"/>
                    <a:pt x="47" y="65"/>
                  </a:cubicBezTo>
                  <a:cubicBezTo>
                    <a:pt x="48" y="64"/>
                    <a:pt x="49" y="63"/>
                    <a:pt x="50" y="63"/>
                  </a:cubicBezTo>
                  <a:cubicBezTo>
                    <a:pt x="51" y="62"/>
                    <a:pt x="49" y="63"/>
                    <a:pt x="50" y="63"/>
                  </a:cubicBezTo>
                  <a:cubicBezTo>
                    <a:pt x="49" y="64"/>
                    <a:pt x="49" y="64"/>
                    <a:pt x="49" y="64"/>
                  </a:cubicBezTo>
                  <a:cubicBezTo>
                    <a:pt x="48" y="64"/>
                    <a:pt x="47" y="65"/>
                    <a:pt x="47" y="65"/>
                  </a:cubicBezTo>
                  <a:cubicBezTo>
                    <a:pt x="48" y="65"/>
                    <a:pt x="49" y="64"/>
                    <a:pt x="50" y="63"/>
                  </a:cubicBezTo>
                  <a:cubicBezTo>
                    <a:pt x="50" y="64"/>
                    <a:pt x="49" y="64"/>
                    <a:pt x="48" y="65"/>
                  </a:cubicBezTo>
                  <a:cubicBezTo>
                    <a:pt x="49" y="65"/>
                    <a:pt x="50" y="64"/>
                    <a:pt x="50" y="63"/>
                  </a:cubicBezTo>
                  <a:cubicBezTo>
                    <a:pt x="50" y="64"/>
                    <a:pt x="49" y="65"/>
                    <a:pt x="48" y="66"/>
                  </a:cubicBezTo>
                  <a:cubicBezTo>
                    <a:pt x="46" y="67"/>
                    <a:pt x="46" y="67"/>
                    <a:pt x="46" y="67"/>
                  </a:cubicBezTo>
                  <a:cubicBezTo>
                    <a:pt x="46" y="67"/>
                    <a:pt x="46" y="67"/>
                    <a:pt x="46" y="67"/>
                  </a:cubicBezTo>
                  <a:cubicBezTo>
                    <a:pt x="45" y="68"/>
                    <a:pt x="45" y="68"/>
                    <a:pt x="43" y="69"/>
                  </a:cubicBezTo>
                  <a:cubicBezTo>
                    <a:pt x="43" y="69"/>
                    <a:pt x="44" y="69"/>
                    <a:pt x="44" y="69"/>
                  </a:cubicBezTo>
                  <a:cubicBezTo>
                    <a:pt x="47" y="67"/>
                    <a:pt x="48" y="67"/>
                    <a:pt x="50" y="65"/>
                  </a:cubicBezTo>
                  <a:cubicBezTo>
                    <a:pt x="51" y="65"/>
                    <a:pt x="45" y="69"/>
                    <a:pt x="49" y="67"/>
                  </a:cubicBezTo>
                  <a:cubicBezTo>
                    <a:pt x="49" y="67"/>
                    <a:pt x="51" y="66"/>
                    <a:pt x="50" y="66"/>
                  </a:cubicBezTo>
                  <a:cubicBezTo>
                    <a:pt x="50" y="66"/>
                    <a:pt x="52" y="64"/>
                    <a:pt x="52" y="65"/>
                  </a:cubicBezTo>
                  <a:cubicBezTo>
                    <a:pt x="51" y="66"/>
                    <a:pt x="50" y="67"/>
                    <a:pt x="48" y="68"/>
                  </a:cubicBezTo>
                  <a:cubicBezTo>
                    <a:pt x="49" y="67"/>
                    <a:pt x="49" y="67"/>
                    <a:pt x="48" y="67"/>
                  </a:cubicBezTo>
                  <a:cubicBezTo>
                    <a:pt x="47" y="68"/>
                    <a:pt x="46" y="69"/>
                    <a:pt x="46" y="69"/>
                  </a:cubicBezTo>
                  <a:cubicBezTo>
                    <a:pt x="47" y="69"/>
                    <a:pt x="47" y="69"/>
                    <a:pt x="48" y="68"/>
                  </a:cubicBezTo>
                  <a:cubicBezTo>
                    <a:pt x="49" y="67"/>
                    <a:pt x="48" y="68"/>
                    <a:pt x="49" y="67"/>
                  </a:cubicBezTo>
                  <a:cubicBezTo>
                    <a:pt x="50" y="67"/>
                    <a:pt x="48" y="69"/>
                    <a:pt x="50" y="67"/>
                  </a:cubicBezTo>
                  <a:cubicBezTo>
                    <a:pt x="50" y="67"/>
                    <a:pt x="51" y="66"/>
                    <a:pt x="52" y="66"/>
                  </a:cubicBezTo>
                  <a:cubicBezTo>
                    <a:pt x="52" y="65"/>
                    <a:pt x="52" y="65"/>
                    <a:pt x="52" y="65"/>
                  </a:cubicBezTo>
                  <a:cubicBezTo>
                    <a:pt x="52" y="66"/>
                    <a:pt x="52" y="66"/>
                    <a:pt x="52" y="66"/>
                  </a:cubicBezTo>
                  <a:cubicBezTo>
                    <a:pt x="51" y="67"/>
                    <a:pt x="53" y="65"/>
                    <a:pt x="53" y="66"/>
                  </a:cubicBezTo>
                  <a:cubicBezTo>
                    <a:pt x="52" y="67"/>
                    <a:pt x="52" y="67"/>
                    <a:pt x="52" y="67"/>
                  </a:cubicBezTo>
                  <a:cubicBezTo>
                    <a:pt x="50" y="68"/>
                    <a:pt x="52" y="66"/>
                    <a:pt x="50" y="68"/>
                  </a:cubicBezTo>
                  <a:cubicBezTo>
                    <a:pt x="50" y="68"/>
                    <a:pt x="51" y="67"/>
                    <a:pt x="50" y="68"/>
                  </a:cubicBezTo>
                  <a:cubicBezTo>
                    <a:pt x="50" y="68"/>
                    <a:pt x="50" y="68"/>
                    <a:pt x="50" y="68"/>
                  </a:cubicBezTo>
                  <a:cubicBezTo>
                    <a:pt x="50" y="68"/>
                    <a:pt x="47" y="70"/>
                    <a:pt x="49" y="69"/>
                  </a:cubicBezTo>
                  <a:cubicBezTo>
                    <a:pt x="50" y="69"/>
                    <a:pt x="50" y="69"/>
                    <a:pt x="51" y="68"/>
                  </a:cubicBezTo>
                  <a:cubicBezTo>
                    <a:pt x="51" y="68"/>
                    <a:pt x="52" y="68"/>
                    <a:pt x="52" y="68"/>
                  </a:cubicBezTo>
                  <a:cubicBezTo>
                    <a:pt x="51" y="69"/>
                    <a:pt x="52" y="68"/>
                    <a:pt x="51" y="69"/>
                  </a:cubicBezTo>
                  <a:cubicBezTo>
                    <a:pt x="51" y="69"/>
                    <a:pt x="51" y="68"/>
                    <a:pt x="49" y="69"/>
                  </a:cubicBezTo>
                  <a:cubicBezTo>
                    <a:pt x="47" y="71"/>
                    <a:pt x="49" y="69"/>
                    <a:pt x="47" y="70"/>
                  </a:cubicBezTo>
                  <a:cubicBezTo>
                    <a:pt x="47" y="70"/>
                    <a:pt x="46" y="72"/>
                    <a:pt x="44" y="73"/>
                  </a:cubicBezTo>
                  <a:cubicBezTo>
                    <a:pt x="44" y="73"/>
                    <a:pt x="45" y="73"/>
                    <a:pt x="45" y="73"/>
                  </a:cubicBezTo>
                  <a:cubicBezTo>
                    <a:pt x="46" y="72"/>
                    <a:pt x="46" y="72"/>
                    <a:pt x="47" y="71"/>
                  </a:cubicBezTo>
                  <a:cubicBezTo>
                    <a:pt x="47" y="71"/>
                    <a:pt x="48" y="71"/>
                    <a:pt x="49" y="70"/>
                  </a:cubicBezTo>
                  <a:cubicBezTo>
                    <a:pt x="49" y="71"/>
                    <a:pt x="48" y="72"/>
                    <a:pt x="48" y="72"/>
                  </a:cubicBezTo>
                  <a:cubicBezTo>
                    <a:pt x="48" y="72"/>
                    <a:pt x="48" y="72"/>
                    <a:pt x="48" y="73"/>
                  </a:cubicBezTo>
                  <a:cubicBezTo>
                    <a:pt x="50" y="71"/>
                    <a:pt x="49" y="73"/>
                    <a:pt x="50" y="72"/>
                  </a:cubicBezTo>
                  <a:cubicBezTo>
                    <a:pt x="51" y="71"/>
                    <a:pt x="52" y="70"/>
                    <a:pt x="53" y="69"/>
                  </a:cubicBezTo>
                  <a:cubicBezTo>
                    <a:pt x="53" y="70"/>
                    <a:pt x="52" y="70"/>
                    <a:pt x="52" y="70"/>
                  </a:cubicBezTo>
                  <a:cubicBezTo>
                    <a:pt x="53" y="70"/>
                    <a:pt x="50" y="72"/>
                    <a:pt x="52" y="71"/>
                  </a:cubicBezTo>
                  <a:cubicBezTo>
                    <a:pt x="51" y="71"/>
                    <a:pt x="49" y="72"/>
                    <a:pt x="48" y="74"/>
                  </a:cubicBezTo>
                  <a:cubicBezTo>
                    <a:pt x="49" y="73"/>
                    <a:pt x="47" y="74"/>
                    <a:pt x="47" y="75"/>
                  </a:cubicBezTo>
                  <a:cubicBezTo>
                    <a:pt x="48" y="74"/>
                    <a:pt x="49" y="74"/>
                    <a:pt x="49" y="74"/>
                  </a:cubicBezTo>
                  <a:cubicBezTo>
                    <a:pt x="48" y="75"/>
                    <a:pt x="50" y="75"/>
                    <a:pt x="50" y="75"/>
                  </a:cubicBezTo>
                  <a:cubicBezTo>
                    <a:pt x="50" y="76"/>
                    <a:pt x="48" y="77"/>
                    <a:pt x="48" y="78"/>
                  </a:cubicBezTo>
                  <a:cubicBezTo>
                    <a:pt x="48" y="78"/>
                    <a:pt x="49" y="76"/>
                    <a:pt x="49" y="77"/>
                  </a:cubicBezTo>
                  <a:cubicBezTo>
                    <a:pt x="48" y="77"/>
                    <a:pt x="48" y="77"/>
                    <a:pt x="48" y="77"/>
                  </a:cubicBezTo>
                  <a:cubicBezTo>
                    <a:pt x="49" y="77"/>
                    <a:pt x="48" y="79"/>
                    <a:pt x="50" y="77"/>
                  </a:cubicBezTo>
                  <a:cubicBezTo>
                    <a:pt x="48" y="78"/>
                    <a:pt x="48" y="78"/>
                    <a:pt x="48" y="78"/>
                  </a:cubicBezTo>
                  <a:cubicBezTo>
                    <a:pt x="48" y="78"/>
                    <a:pt x="49" y="78"/>
                    <a:pt x="49" y="78"/>
                  </a:cubicBezTo>
                  <a:cubicBezTo>
                    <a:pt x="47" y="79"/>
                    <a:pt x="47" y="79"/>
                    <a:pt x="47" y="79"/>
                  </a:cubicBezTo>
                  <a:cubicBezTo>
                    <a:pt x="46" y="80"/>
                    <a:pt x="48" y="79"/>
                    <a:pt x="48" y="79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50" y="78"/>
                    <a:pt x="49" y="79"/>
                    <a:pt x="50" y="79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8" y="81"/>
                    <a:pt x="48" y="81"/>
                    <a:pt x="49" y="81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6" y="82"/>
                    <a:pt x="47" y="81"/>
                    <a:pt x="48" y="80"/>
                  </a:cubicBezTo>
                  <a:cubicBezTo>
                    <a:pt x="49" y="80"/>
                    <a:pt x="49" y="80"/>
                    <a:pt x="48" y="80"/>
                  </a:cubicBezTo>
                  <a:cubicBezTo>
                    <a:pt x="48" y="81"/>
                    <a:pt x="48" y="80"/>
                    <a:pt x="48" y="80"/>
                  </a:cubicBezTo>
                  <a:cubicBezTo>
                    <a:pt x="47" y="81"/>
                    <a:pt x="47" y="81"/>
                    <a:pt x="46" y="82"/>
                  </a:cubicBezTo>
                  <a:cubicBezTo>
                    <a:pt x="46" y="82"/>
                    <a:pt x="45" y="82"/>
                    <a:pt x="46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6" y="81"/>
                    <a:pt x="46" y="81"/>
                  </a:cubicBezTo>
                  <a:cubicBezTo>
                    <a:pt x="45" y="82"/>
                    <a:pt x="44" y="82"/>
                    <a:pt x="44" y="82"/>
                  </a:cubicBezTo>
                  <a:cubicBezTo>
                    <a:pt x="46" y="80"/>
                    <a:pt x="43" y="82"/>
                    <a:pt x="43" y="81"/>
                  </a:cubicBezTo>
                  <a:cubicBezTo>
                    <a:pt x="45" y="80"/>
                    <a:pt x="46" y="80"/>
                    <a:pt x="46" y="80"/>
                  </a:cubicBezTo>
                  <a:cubicBezTo>
                    <a:pt x="47" y="79"/>
                    <a:pt x="46" y="79"/>
                    <a:pt x="47" y="79"/>
                  </a:cubicBezTo>
                  <a:cubicBezTo>
                    <a:pt x="46" y="79"/>
                    <a:pt x="44" y="80"/>
                    <a:pt x="43" y="81"/>
                  </a:cubicBezTo>
                  <a:cubicBezTo>
                    <a:pt x="44" y="80"/>
                    <a:pt x="44" y="80"/>
                    <a:pt x="44" y="80"/>
                  </a:cubicBezTo>
                  <a:cubicBezTo>
                    <a:pt x="44" y="80"/>
                    <a:pt x="42" y="81"/>
                    <a:pt x="42" y="81"/>
                  </a:cubicBezTo>
                  <a:cubicBezTo>
                    <a:pt x="43" y="80"/>
                    <a:pt x="42" y="79"/>
                    <a:pt x="42" y="79"/>
                  </a:cubicBezTo>
                  <a:cubicBezTo>
                    <a:pt x="43" y="78"/>
                    <a:pt x="43" y="78"/>
                    <a:pt x="43" y="78"/>
                  </a:cubicBezTo>
                  <a:cubicBezTo>
                    <a:pt x="41" y="79"/>
                    <a:pt x="42" y="78"/>
                    <a:pt x="41" y="78"/>
                  </a:cubicBezTo>
                  <a:cubicBezTo>
                    <a:pt x="41" y="77"/>
                    <a:pt x="39" y="78"/>
                    <a:pt x="40" y="76"/>
                  </a:cubicBezTo>
                  <a:cubicBezTo>
                    <a:pt x="39" y="76"/>
                    <a:pt x="38" y="76"/>
                    <a:pt x="38" y="75"/>
                  </a:cubicBezTo>
                  <a:cubicBezTo>
                    <a:pt x="39" y="74"/>
                    <a:pt x="39" y="74"/>
                    <a:pt x="39" y="74"/>
                  </a:cubicBezTo>
                  <a:cubicBezTo>
                    <a:pt x="38" y="75"/>
                    <a:pt x="40" y="73"/>
                    <a:pt x="40" y="73"/>
                  </a:cubicBezTo>
                  <a:cubicBezTo>
                    <a:pt x="39" y="74"/>
                    <a:pt x="38" y="74"/>
                    <a:pt x="37" y="75"/>
                  </a:cubicBezTo>
                  <a:cubicBezTo>
                    <a:pt x="38" y="73"/>
                    <a:pt x="36" y="74"/>
                    <a:pt x="35" y="74"/>
                  </a:cubicBezTo>
                  <a:cubicBezTo>
                    <a:pt x="36" y="73"/>
                    <a:pt x="36" y="73"/>
                    <a:pt x="36" y="73"/>
                  </a:cubicBezTo>
                  <a:cubicBezTo>
                    <a:pt x="34" y="74"/>
                    <a:pt x="35" y="73"/>
                    <a:pt x="35" y="72"/>
                  </a:cubicBezTo>
                  <a:cubicBezTo>
                    <a:pt x="36" y="72"/>
                    <a:pt x="36" y="71"/>
                    <a:pt x="36" y="71"/>
                  </a:cubicBezTo>
                  <a:cubicBezTo>
                    <a:pt x="34" y="72"/>
                    <a:pt x="34" y="72"/>
                    <a:pt x="33" y="72"/>
                  </a:cubicBezTo>
                  <a:cubicBezTo>
                    <a:pt x="33" y="72"/>
                    <a:pt x="33" y="71"/>
                    <a:pt x="34" y="70"/>
                  </a:cubicBezTo>
                  <a:cubicBezTo>
                    <a:pt x="31" y="71"/>
                    <a:pt x="31" y="69"/>
                    <a:pt x="29" y="69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27" y="69"/>
                    <a:pt x="29" y="66"/>
                    <a:pt x="27" y="66"/>
                  </a:cubicBezTo>
                  <a:cubicBezTo>
                    <a:pt x="29" y="65"/>
                    <a:pt x="29" y="65"/>
                    <a:pt x="29" y="65"/>
                  </a:cubicBezTo>
                  <a:cubicBezTo>
                    <a:pt x="30" y="64"/>
                    <a:pt x="28" y="64"/>
                    <a:pt x="27" y="65"/>
                  </a:cubicBezTo>
                  <a:cubicBezTo>
                    <a:pt x="27" y="65"/>
                    <a:pt x="25" y="65"/>
                    <a:pt x="27" y="64"/>
                  </a:cubicBezTo>
                  <a:cubicBezTo>
                    <a:pt x="27" y="63"/>
                    <a:pt x="26" y="64"/>
                    <a:pt x="25" y="64"/>
                  </a:cubicBezTo>
                  <a:cubicBezTo>
                    <a:pt x="26" y="63"/>
                    <a:pt x="26" y="63"/>
                    <a:pt x="25" y="63"/>
                  </a:cubicBezTo>
                  <a:cubicBezTo>
                    <a:pt x="25" y="63"/>
                    <a:pt x="25" y="63"/>
                    <a:pt x="25" y="63"/>
                  </a:cubicBezTo>
                  <a:cubicBezTo>
                    <a:pt x="25" y="63"/>
                    <a:pt x="26" y="62"/>
                    <a:pt x="26" y="62"/>
                  </a:cubicBezTo>
                  <a:cubicBezTo>
                    <a:pt x="26" y="62"/>
                    <a:pt x="27" y="61"/>
                    <a:pt x="24" y="62"/>
                  </a:cubicBezTo>
                  <a:cubicBezTo>
                    <a:pt x="25" y="61"/>
                    <a:pt x="22" y="62"/>
                    <a:pt x="24" y="60"/>
                  </a:cubicBezTo>
                  <a:cubicBezTo>
                    <a:pt x="23" y="60"/>
                    <a:pt x="23" y="60"/>
                    <a:pt x="22" y="61"/>
                  </a:cubicBezTo>
                  <a:cubicBezTo>
                    <a:pt x="22" y="60"/>
                    <a:pt x="23" y="59"/>
                    <a:pt x="22" y="59"/>
                  </a:cubicBezTo>
                  <a:cubicBezTo>
                    <a:pt x="22" y="59"/>
                    <a:pt x="23" y="59"/>
                    <a:pt x="23" y="58"/>
                  </a:cubicBezTo>
                  <a:cubicBezTo>
                    <a:pt x="22" y="59"/>
                    <a:pt x="22" y="59"/>
                    <a:pt x="22" y="59"/>
                  </a:cubicBezTo>
                  <a:cubicBezTo>
                    <a:pt x="20" y="59"/>
                    <a:pt x="22" y="56"/>
                    <a:pt x="22" y="56"/>
                  </a:cubicBezTo>
                  <a:cubicBezTo>
                    <a:pt x="19" y="55"/>
                    <a:pt x="19" y="53"/>
                    <a:pt x="19" y="52"/>
                  </a:cubicBezTo>
                  <a:cubicBezTo>
                    <a:pt x="19" y="52"/>
                    <a:pt x="19" y="52"/>
                    <a:pt x="19" y="52"/>
                  </a:cubicBezTo>
                  <a:cubicBezTo>
                    <a:pt x="17" y="52"/>
                    <a:pt x="21" y="50"/>
                    <a:pt x="17" y="51"/>
                  </a:cubicBezTo>
                  <a:cubicBezTo>
                    <a:pt x="18" y="51"/>
                    <a:pt x="17" y="50"/>
                    <a:pt x="19" y="50"/>
                  </a:cubicBezTo>
                  <a:cubicBezTo>
                    <a:pt x="17" y="50"/>
                    <a:pt x="19" y="48"/>
                    <a:pt x="17" y="49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9" y="48"/>
                    <a:pt x="17" y="48"/>
                    <a:pt x="18" y="47"/>
                  </a:cubicBezTo>
                  <a:cubicBezTo>
                    <a:pt x="18" y="47"/>
                    <a:pt x="18" y="47"/>
                    <a:pt x="19" y="47"/>
                  </a:cubicBezTo>
                  <a:cubicBezTo>
                    <a:pt x="20" y="46"/>
                    <a:pt x="16" y="47"/>
                    <a:pt x="19" y="46"/>
                  </a:cubicBezTo>
                  <a:cubicBezTo>
                    <a:pt x="19" y="46"/>
                    <a:pt x="17" y="47"/>
                    <a:pt x="17" y="47"/>
                  </a:cubicBezTo>
                  <a:cubicBezTo>
                    <a:pt x="18" y="45"/>
                    <a:pt x="16" y="44"/>
                    <a:pt x="15" y="43"/>
                  </a:cubicBezTo>
                  <a:cubicBezTo>
                    <a:pt x="16" y="42"/>
                    <a:pt x="19" y="42"/>
                    <a:pt x="17" y="42"/>
                  </a:cubicBezTo>
                  <a:cubicBezTo>
                    <a:pt x="17" y="41"/>
                    <a:pt x="16" y="42"/>
                    <a:pt x="16" y="42"/>
                  </a:cubicBezTo>
                  <a:cubicBezTo>
                    <a:pt x="15" y="42"/>
                    <a:pt x="19" y="40"/>
                    <a:pt x="18" y="41"/>
                  </a:cubicBezTo>
                  <a:cubicBezTo>
                    <a:pt x="16" y="41"/>
                    <a:pt x="17" y="41"/>
                    <a:pt x="16" y="41"/>
                  </a:cubicBezTo>
                  <a:cubicBezTo>
                    <a:pt x="17" y="40"/>
                    <a:pt x="18" y="39"/>
                    <a:pt x="17" y="40"/>
                  </a:cubicBezTo>
                  <a:cubicBezTo>
                    <a:pt x="17" y="39"/>
                    <a:pt x="17" y="39"/>
                    <a:pt x="17" y="39"/>
                  </a:cubicBezTo>
                  <a:cubicBezTo>
                    <a:pt x="15" y="40"/>
                    <a:pt x="16" y="39"/>
                    <a:pt x="13" y="39"/>
                  </a:cubicBezTo>
                  <a:cubicBezTo>
                    <a:pt x="11" y="37"/>
                    <a:pt x="9" y="35"/>
                    <a:pt x="7" y="32"/>
                  </a:cubicBezTo>
                  <a:cubicBezTo>
                    <a:pt x="7" y="29"/>
                    <a:pt x="5" y="27"/>
                    <a:pt x="5" y="24"/>
                  </a:cubicBezTo>
                  <a:cubicBezTo>
                    <a:pt x="7" y="22"/>
                    <a:pt x="7" y="22"/>
                    <a:pt x="6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5" y="22"/>
                    <a:pt x="6" y="21"/>
                    <a:pt x="5" y="22"/>
                  </a:cubicBezTo>
                  <a:cubicBezTo>
                    <a:pt x="5" y="21"/>
                    <a:pt x="4" y="20"/>
                    <a:pt x="3" y="19"/>
                  </a:cubicBezTo>
                  <a:cubicBezTo>
                    <a:pt x="4" y="19"/>
                    <a:pt x="5" y="18"/>
                    <a:pt x="5" y="18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8"/>
                    <a:pt x="3" y="18"/>
                    <a:pt x="2" y="19"/>
                  </a:cubicBezTo>
                  <a:cubicBezTo>
                    <a:pt x="0" y="17"/>
                    <a:pt x="3" y="13"/>
                    <a:pt x="1" y="11"/>
                  </a:cubicBezTo>
                  <a:cubicBezTo>
                    <a:pt x="2" y="10"/>
                    <a:pt x="1" y="9"/>
                    <a:pt x="0" y="9"/>
                  </a:cubicBezTo>
                  <a:cubicBezTo>
                    <a:pt x="2" y="6"/>
                    <a:pt x="4" y="3"/>
                    <a:pt x="1" y="2"/>
                  </a:cubicBezTo>
                  <a:cubicBezTo>
                    <a:pt x="1" y="2"/>
                    <a:pt x="6" y="1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67">
              <a:extLst>
                <a:ext uri="{FF2B5EF4-FFF2-40B4-BE49-F238E27FC236}">
                  <a16:creationId xmlns:a16="http://schemas.microsoft.com/office/drawing/2014/main" id="{5362C177-B3F2-4755-8489-115088D753D2}"/>
                </a:ext>
              </a:extLst>
            </p:cNvPr>
            <p:cNvSpPr>
              <a:spLocks/>
            </p:cNvSpPr>
            <p:nvPr/>
          </p:nvSpPr>
          <p:spPr bwMode="auto">
            <a:xfrm>
              <a:off x="9099550" y="2044701"/>
              <a:ext cx="7937" cy="7938"/>
            </a:xfrm>
            <a:custGeom>
              <a:avLst/>
              <a:gdLst>
                <a:gd name="T0" fmla="*/ 0 w 2"/>
                <a:gd name="T1" fmla="*/ 2 h 2"/>
                <a:gd name="T2" fmla="*/ 2 w 2"/>
                <a:gd name="T3" fmla="*/ 0 h 2"/>
                <a:gd name="T4" fmla="*/ 0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Freeform 68">
              <a:extLst>
                <a:ext uri="{FF2B5EF4-FFF2-40B4-BE49-F238E27FC236}">
                  <a16:creationId xmlns:a16="http://schemas.microsoft.com/office/drawing/2014/main" id="{90194AF8-3FFE-4091-8636-C1910CBB7B19}"/>
                </a:ext>
              </a:extLst>
            </p:cNvPr>
            <p:cNvSpPr>
              <a:spLocks/>
            </p:cNvSpPr>
            <p:nvPr/>
          </p:nvSpPr>
          <p:spPr bwMode="auto">
            <a:xfrm>
              <a:off x="9115425" y="2003426"/>
              <a:ext cx="3175" cy="3175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1 w 1"/>
                <a:gd name="T5" fmla="*/ 1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0"/>
                    <a:pt x="1" y="1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69">
              <a:extLst>
                <a:ext uri="{FF2B5EF4-FFF2-40B4-BE49-F238E27FC236}">
                  <a16:creationId xmlns:a16="http://schemas.microsoft.com/office/drawing/2014/main" id="{CEBA3664-C6FC-49A7-A533-188E48735747}"/>
                </a:ext>
              </a:extLst>
            </p:cNvPr>
            <p:cNvSpPr>
              <a:spLocks/>
            </p:cNvSpPr>
            <p:nvPr/>
          </p:nvSpPr>
          <p:spPr bwMode="auto">
            <a:xfrm>
              <a:off x="9115425" y="2000251"/>
              <a:ext cx="3175" cy="3175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0 h 1"/>
                <a:gd name="T4" fmla="*/ 0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0"/>
                    <a:pt x="1" y="0"/>
                    <a:pt x="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Rectangle 70">
              <a:extLst>
                <a:ext uri="{FF2B5EF4-FFF2-40B4-BE49-F238E27FC236}">
                  <a16:creationId xmlns:a16="http://schemas.microsoft.com/office/drawing/2014/main" id="{D2327CFE-DA87-436D-B11C-DB09D39692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21775" y="1989138"/>
              <a:ext cx="4762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" name="Freeform 71">
              <a:extLst>
                <a:ext uri="{FF2B5EF4-FFF2-40B4-BE49-F238E27FC236}">
                  <a16:creationId xmlns:a16="http://schemas.microsoft.com/office/drawing/2014/main" id="{52301E6D-6E0F-45C8-B426-DA94141BAADF}"/>
                </a:ext>
              </a:extLst>
            </p:cNvPr>
            <p:cNvSpPr>
              <a:spLocks/>
            </p:cNvSpPr>
            <p:nvPr/>
          </p:nvSpPr>
          <p:spPr bwMode="auto">
            <a:xfrm>
              <a:off x="9115425" y="1992313"/>
              <a:ext cx="3175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0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Freeform 72">
              <a:extLst>
                <a:ext uri="{FF2B5EF4-FFF2-40B4-BE49-F238E27FC236}">
                  <a16:creationId xmlns:a16="http://schemas.microsoft.com/office/drawing/2014/main" id="{2AA39804-E40A-4B83-9DF0-34E798A0FAE6}"/>
                </a:ext>
              </a:extLst>
            </p:cNvPr>
            <p:cNvSpPr>
              <a:spLocks/>
            </p:cNvSpPr>
            <p:nvPr/>
          </p:nvSpPr>
          <p:spPr bwMode="auto">
            <a:xfrm>
              <a:off x="9115425" y="1976438"/>
              <a:ext cx="6350" cy="4763"/>
            </a:xfrm>
            <a:custGeom>
              <a:avLst/>
              <a:gdLst>
                <a:gd name="T0" fmla="*/ 1 w 2"/>
                <a:gd name="T1" fmla="*/ 0 h 1"/>
                <a:gd name="T2" fmla="*/ 1 w 2"/>
                <a:gd name="T3" fmla="*/ 0 h 1"/>
                <a:gd name="T4" fmla="*/ 1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0" y="0"/>
                    <a:pt x="0" y="1"/>
                    <a:pt x="1" y="0"/>
                  </a:cubicBezTo>
                  <a:cubicBezTo>
                    <a:pt x="0" y="1"/>
                    <a:pt x="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73">
              <a:extLst>
                <a:ext uri="{FF2B5EF4-FFF2-40B4-BE49-F238E27FC236}">
                  <a16:creationId xmlns:a16="http://schemas.microsoft.com/office/drawing/2014/main" id="{70BAB379-75D1-4600-8721-8DC2338D14D9}"/>
                </a:ext>
              </a:extLst>
            </p:cNvPr>
            <p:cNvSpPr>
              <a:spLocks/>
            </p:cNvSpPr>
            <p:nvPr/>
          </p:nvSpPr>
          <p:spPr bwMode="auto">
            <a:xfrm>
              <a:off x="9110663" y="1973263"/>
              <a:ext cx="4762" cy="3175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1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74">
              <a:extLst>
                <a:ext uri="{FF2B5EF4-FFF2-40B4-BE49-F238E27FC236}">
                  <a16:creationId xmlns:a16="http://schemas.microsoft.com/office/drawing/2014/main" id="{5DFC691D-EC48-4D36-92C2-A4349280D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9047163" y="1898651"/>
              <a:ext cx="3175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75">
              <a:extLst>
                <a:ext uri="{FF2B5EF4-FFF2-40B4-BE49-F238E27FC236}">
                  <a16:creationId xmlns:a16="http://schemas.microsoft.com/office/drawing/2014/main" id="{A248707F-AAE9-4CE0-9A79-66A0E1BAF9E3}"/>
                </a:ext>
              </a:extLst>
            </p:cNvPr>
            <p:cNvSpPr>
              <a:spLocks/>
            </p:cNvSpPr>
            <p:nvPr/>
          </p:nvSpPr>
          <p:spPr bwMode="auto">
            <a:xfrm>
              <a:off x="9031288" y="1852613"/>
              <a:ext cx="4762" cy="4763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0 h 1"/>
                <a:gd name="T4" fmla="*/ 0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1" y="1"/>
                    <a:pt x="1" y="0"/>
                  </a:cubicBezTo>
                  <a:cubicBezTo>
                    <a:pt x="1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76">
              <a:extLst>
                <a:ext uri="{FF2B5EF4-FFF2-40B4-BE49-F238E27FC236}">
                  <a16:creationId xmlns:a16="http://schemas.microsoft.com/office/drawing/2014/main" id="{36EC5BCD-2706-4361-983B-6E67A4E81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9001125" y="1841501"/>
              <a:ext cx="7937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77">
              <a:extLst>
                <a:ext uri="{FF2B5EF4-FFF2-40B4-BE49-F238E27FC236}">
                  <a16:creationId xmlns:a16="http://schemas.microsoft.com/office/drawing/2014/main" id="{C4714BCE-E61B-49A9-9645-6BC89198D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9637713" y="2033588"/>
              <a:ext cx="7937" cy="3175"/>
            </a:xfrm>
            <a:custGeom>
              <a:avLst/>
              <a:gdLst>
                <a:gd name="T0" fmla="*/ 1 w 2"/>
                <a:gd name="T1" fmla="*/ 0 h 1"/>
                <a:gd name="T2" fmla="*/ 1 w 2"/>
                <a:gd name="T3" fmla="*/ 1 h 1"/>
                <a:gd name="T4" fmla="*/ 1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1" y="1"/>
                    <a:pt x="2" y="1"/>
                    <a:pt x="1" y="1"/>
                  </a:cubicBezTo>
                  <a:cubicBezTo>
                    <a:pt x="1" y="0"/>
                    <a:pt x="0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" name="Freeform 78">
              <a:extLst>
                <a:ext uri="{FF2B5EF4-FFF2-40B4-BE49-F238E27FC236}">
                  <a16:creationId xmlns:a16="http://schemas.microsoft.com/office/drawing/2014/main" id="{DEDB0CC8-9C23-4BDE-A349-C75BD12C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9645650" y="1649413"/>
              <a:ext cx="225425" cy="392113"/>
            </a:xfrm>
            <a:custGeom>
              <a:avLst/>
              <a:gdLst>
                <a:gd name="T0" fmla="*/ 51 w 60"/>
                <a:gd name="T1" fmla="*/ 14 h 104"/>
                <a:gd name="T2" fmla="*/ 50 w 60"/>
                <a:gd name="T3" fmla="*/ 17 h 104"/>
                <a:gd name="T4" fmla="*/ 51 w 60"/>
                <a:gd name="T5" fmla="*/ 25 h 104"/>
                <a:gd name="T6" fmla="*/ 49 w 60"/>
                <a:gd name="T7" fmla="*/ 27 h 104"/>
                <a:gd name="T8" fmla="*/ 44 w 60"/>
                <a:gd name="T9" fmla="*/ 33 h 104"/>
                <a:gd name="T10" fmla="*/ 43 w 60"/>
                <a:gd name="T11" fmla="*/ 35 h 104"/>
                <a:gd name="T12" fmla="*/ 43 w 60"/>
                <a:gd name="T13" fmla="*/ 40 h 104"/>
                <a:gd name="T14" fmla="*/ 40 w 60"/>
                <a:gd name="T15" fmla="*/ 42 h 104"/>
                <a:gd name="T16" fmla="*/ 38 w 60"/>
                <a:gd name="T17" fmla="*/ 43 h 104"/>
                <a:gd name="T18" fmla="*/ 39 w 60"/>
                <a:gd name="T19" fmla="*/ 46 h 104"/>
                <a:gd name="T20" fmla="*/ 39 w 60"/>
                <a:gd name="T21" fmla="*/ 51 h 104"/>
                <a:gd name="T22" fmla="*/ 38 w 60"/>
                <a:gd name="T23" fmla="*/ 53 h 104"/>
                <a:gd name="T24" fmla="*/ 38 w 60"/>
                <a:gd name="T25" fmla="*/ 56 h 104"/>
                <a:gd name="T26" fmla="*/ 36 w 60"/>
                <a:gd name="T27" fmla="*/ 57 h 104"/>
                <a:gd name="T28" fmla="*/ 34 w 60"/>
                <a:gd name="T29" fmla="*/ 61 h 104"/>
                <a:gd name="T30" fmla="*/ 31 w 60"/>
                <a:gd name="T31" fmla="*/ 64 h 104"/>
                <a:gd name="T32" fmla="*/ 31 w 60"/>
                <a:gd name="T33" fmla="*/ 66 h 104"/>
                <a:gd name="T34" fmla="*/ 29 w 60"/>
                <a:gd name="T35" fmla="*/ 66 h 104"/>
                <a:gd name="T36" fmla="*/ 30 w 60"/>
                <a:gd name="T37" fmla="*/ 68 h 104"/>
                <a:gd name="T38" fmla="*/ 29 w 60"/>
                <a:gd name="T39" fmla="*/ 69 h 104"/>
                <a:gd name="T40" fmla="*/ 29 w 60"/>
                <a:gd name="T41" fmla="*/ 71 h 104"/>
                <a:gd name="T42" fmla="*/ 26 w 60"/>
                <a:gd name="T43" fmla="*/ 76 h 104"/>
                <a:gd name="T44" fmla="*/ 25 w 60"/>
                <a:gd name="T45" fmla="*/ 78 h 104"/>
                <a:gd name="T46" fmla="*/ 24 w 60"/>
                <a:gd name="T47" fmla="*/ 80 h 104"/>
                <a:gd name="T48" fmla="*/ 21 w 60"/>
                <a:gd name="T49" fmla="*/ 84 h 104"/>
                <a:gd name="T50" fmla="*/ 17 w 60"/>
                <a:gd name="T51" fmla="*/ 82 h 104"/>
                <a:gd name="T52" fmla="*/ 20 w 60"/>
                <a:gd name="T53" fmla="*/ 86 h 104"/>
                <a:gd name="T54" fmla="*/ 23 w 60"/>
                <a:gd name="T55" fmla="*/ 90 h 104"/>
                <a:gd name="T56" fmla="*/ 21 w 60"/>
                <a:gd name="T57" fmla="*/ 91 h 104"/>
                <a:gd name="T58" fmla="*/ 22 w 60"/>
                <a:gd name="T59" fmla="*/ 92 h 104"/>
                <a:gd name="T60" fmla="*/ 20 w 60"/>
                <a:gd name="T61" fmla="*/ 92 h 104"/>
                <a:gd name="T62" fmla="*/ 16 w 60"/>
                <a:gd name="T63" fmla="*/ 92 h 104"/>
                <a:gd name="T64" fmla="*/ 18 w 60"/>
                <a:gd name="T65" fmla="*/ 95 h 104"/>
                <a:gd name="T66" fmla="*/ 16 w 60"/>
                <a:gd name="T67" fmla="*/ 95 h 104"/>
                <a:gd name="T68" fmla="*/ 18 w 60"/>
                <a:gd name="T69" fmla="*/ 98 h 104"/>
                <a:gd name="T70" fmla="*/ 17 w 60"/>
                <a:gd name="T71" fmla="*/ 99 h 104"/>
                <a:gd name="T72" fmla="*/ 12 w 60"/>
                <a:gd name="T73" fmla="*/ 96 h 104"/>
                <a:gd name="T74" fmla="*/ 14 w 60"/>
                <a:gd name="T75" fmla="*/ 100 h 104"/>
                <a:gd name="T76" fmla="*/ 6 w 60"/>
                <a:gd name="T77" fmla="*/ 100 h 104"/>
                <a:gd name="T78" fmla="*/ 4 w 60"/>
                <a:gd name="T79" fmla="*/ 101 h 104"/>
                <a:gd name="T80" fmla="*/ 3 w 60"/>
                <a:gd name="T81" fmla="*/ 103 h 104"/>
                <a:gd name="T82" fmla="*/ 1 w 60"/>
                <a:gd name="T83" fmla="*/ 101 h 104"/>
                <a:gd name="T84" fmla="*/ 4 w 60"/>
                <a:gd name="T85" fmla="*/ 100 h 104"/>
                <a:gd name="T86" fmla="*/ 2 w 60"/>
                <a:gd name="T87" fmla="*/ 93 h 104"/>
                <a:gd name="T88" fmla="*/ 5 w 60"/>
                <a:gd name="T89" fmla="*/ 85 h 104"/>
                <a:gd name="T90" fmla="*/ 8 w 60"/>
                <a:gd name="T91" fmla="*/ 76 h 104"/>
                <a:gd name="T92" fmla="*/ 10 w 60"/>
                <a:gd name="T93" fmla="*/ 70 h 104"/>
                <a:gd name="T94" fmla="*/ 12 w 60"/>
                <a:gd name="T95" fmla="*/ 65 h 104"/>
                <a:gd name="T96" fmla="*/ 19 w 60"/>
                <a:gd name="T97" fmla="*/ 55 h 104"/>
                <a:gd name="T98" fmla="*/ 23 w 60"/>
                <a:gd name="T99" fmla="*/ 51 h 104"/>
                <a:gd name="T100" fmla="*/ 28 w 60"/>
                <a:gd name="T101" fmla="*/ 46 h 104"/>
                <a:gd name="T102" fmla="*/ 36 w 60"/>
                <a:gd name="T103" fmla="*/ 22 h 104"/>
                <a:gd name="T104" fmla="*/ 39 w 60"/>
                <a:gd name="T105" fmla="*/ 16 h 104"/>
                <a:gd name="T106" fmla="*/ 56 w 60"/>
                <a:gd name="T107" fmla="*/ 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60" h="104">
                  <a:moveTo>
                    <a:pt x="56" y="4"/>
                  </a:moveTo>
                  <a:cubicBezTo>
                    <a:pt x="60" y="7"/>
                    <a:pt x="55" y="6"/>
                    <a:pt x="57" y="9"/>
                  </a:cubicBezTo>
                  <a:cubicBezTo>
                    <a:pt x="57" y="9"/>
                    <a:pt x="54" y="8"/>
                    <a:pt x="55" y="9"/>
                  </a:cubicBezTo>
                  <a:cubicBezTo>
                    <a:pt x="57" y="11"/>
                    <a:pt x="54" y="13"/>
                    <a:pt x="51" y="13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50" y="12"/>
                    <a:pt x="52" y="14"/>
                    <a:pt x="51" y="14"/>
                  </a:cubicBezTo>
                  <a:cubicBezTo>
                    <a:pt x="51" y="14"/>
                    <a:pt x="51" y="14"/>
                    <a:pt x="50" y="13"/>
                  </a:cubicBezTo>
                  <a:cubicBezTo>
                    <a:pt x="51" y="14"/>
                    <a:pt x="50" y="14"/>
                    <a:pt x="51" y="15"/>
                  </a:cubicBezTo>
                  <a:cubicBezTo>
                    <a:pt x="49" y="14"/>
                    <a:pt x="49" y="14"/>
                    <a:pt x="49" y="14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54" y="17"/>
                    <a:pt x="49" y="16"/>
                    <a:pt x="51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52" y="19"/>
                    <a:pt x="50" y="21"/>
                    <a:pt x="51" y="22"/>
                  </a:cubicBezTo>
                  <a:cubicBezTo>
                    <a:pt x="49" y="21"/>
                    <a:pt x="49" y="21"/>
                    <a:pt x="49" y="21"/>
                  </a:cubicBezTo>
                  <a:cubicBezTo>
                    <a:pt x="50" y="22"/>
                    <a:pt x="50" y="23"/>
                    <a:pt x="50" y="23"/>
                  </a:cubicBezTo>
                  <a:cubicBezTo>
                    <a:pt x="49" y="22"/>
                    <a:pt x="51" y="24"/>
                    <a:pt x="50" y="24"/>
                  </a:cubicBezTo>
                  <a:cubicBezTo>
                    <a:pt x="50" y="24"/>
                    <a:pt x="50" y="24"/>
                    <a:pt x="50" y="24"/>
                  </a:cubicBezTo>
                  <a:cubicBezTo>
                    <a:pt x="51" y="25"/>
                    <a:pt x="49" y="24"/>
                    <a:pt x="51" y="25"/>
                  </a:cubicBezTo>
                  <a:cubicBezTo>
                    <a:pt x="49" y="25"/>
                    <a:pt x="49" y="25"/>
                    <a:pt x="49" y="25"/>
                  </a:cubicBezTo>
                  <a:cubicBezTo>
                    <a:pt x="51" y="26"/>
                    <a:pt x="48" y="25"/>
                    <a:pt x="49" y="25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50" y="26"/>
                    <a:pt x="49" y="26"/>
                    <a:pt x="49" y="26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49" y="27"/>
                    <a:pt x="48" y="26"/>
                    <a:pt x="49" y="27"/>
                  </a:cubicBezTo>
                  <a:cubicBezTo>
                    <a:pt x="48" y="27"/>
                    <a:pt x="49" y="27"/>
                    <a:pt x="47" y="26"/>
                  </a:cubicBezTo>
                  <a:cubicBezTo>
                    <a:pt x="48" y="28"/>
                    <a:pt x="47" y="30"/>
                    <a:pt x="46" y="31"/>
                  </a:cubicBezTo>
                  <a:cubicBezTo>
                    <a:pt x="45" y="31"/>
                    <a:pt x="45" y="31"/>
                    <a:pt x="44" y="31"/>
                  </a:cubicBezTo>
                  <a:cubicBezTo>
                    <a:pt x="44" y="31"/>
                    <a:pt x="44" y="32"/>
                    <a:pt x="45" y="32"/>
                  </a:cubicBezTo>
                  <a:cubicBezTo>
                    <a:pt x="45" y="32"/>
                    <a:pt x="44" y="32"/>
                    <a:pt x="44" y="32"/>
                  </a:cubicBezTo>
                  <a:cubicBezTo>
                    <a:pt x="43" y="32"/>
                    <a:pt x="45" y="33"/>
                    <a:pt x="44" y="33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4" y="33"/>
                    <a:pt x="44" y="33"/>
                    <a:pt x="44" y="34"/>
                  </a:cubicBezTo>
                  <a:cubicBezTo>
                    <a:pt x="44" y="34"/>
                    <a:pt x="43" y="33"/>
                    <a:pt x="43" y="33"/>
                  </a:cubicBezTo>
                  <a:cubicBezTo>
                    <a:pt x="44" y="34"/>
                    <a:pt x="42" y="34"/>
                    <a:pt x="43" y="34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1" y="34"/>
                    <a:pt x="44" y="35"/>
                    <a:pt x="43" y="35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4" y="36"/>
                    <a:pt x="43" y="36"/>
                    <a:pt x="43" y="37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3" y="37"/>
                    <a:pt x="42" y="37"/>
                    <a:pt x="42" y="38"/>
                  </a:cubicBezTo>
                  <a:cubicBezTo>
                    <a:pt x="42" y="38"/>
                    <a:pt x="40" y="37"/>
                    <a:pt x="40" y="37"/>
                  </a:cubicBezTo>
                  <a:cubicBezTo>
                    <a:pt x="42" y="39"/>
                    <a:pt x="40" y="39"/>
                    <a:pt x="43" y="40"/>
                  </a:cubicBezTo>
                  <a:cubicBezTo>
                    <a:pt x="42" y="40"/>
                    <a:pt x="41" y="40"/>
                    <a:pt x="42" y="41"/>
                  </a:cubicBezTo>
                  <a:cubicBezTo>
                    <a:pt x="41" y="40"/>
                    <a:pt x="39" y="40"/>
                    <a:pt x="39" y="39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7" y="38"/>
                    <a:pt x="38" y="39"/>
                    <a:pt x="37" y="38"/>
                  </a:cubicBezTo>
                  <a:cubicBezTo>
                    <a:pt x="37" y="38"/>
                    <a:pt x="38" y="39"/>
                    <a:pt x="37" y="39"/>
                  </a:cubicBezTo>
                  <a:cubicBezTo>
                    <a:pt x="38" y="40"/>
                    <a:pt x="40" y="42"/>
                    <a:pt x="40" y="42"/>
                  </a:cubicBezTo>
                  <a:cubicBezTo>
                    <a:pt x="40" y="42"/>
                    <a:pt x="38" y="41"/>
                    <a:pt x="38" y="41"/>
                  </a:cubicBezTo>
                  <a:cubicBezTo>
                    <a:pt x="41" y="44"/>
                    <a:pt x="41" y="44"/>
                    <a:pt x="41" y="44"/>
                  </a:cubicBezTo>
                  <a:cubicBezTo>
                    <a:pt x="41" y="44"/>
                    <a:pt x="40" y="43"/>
                    <a:pt x="40" y="43"/>
                  </a:cubicBezTo>
                  <a:cubicBezTo>
                    <a:pt x="41" y="44"/>
                    <a:pt x="41" y="44"/>
                    <a:pt x="41" y="44"/>
                  </a:cubicBezTo>
                  <a:cubicBezTo>
                    <a:pt x="41" y="44"/>
                    <a:pt x="41" y="45"/>
                    <a:pt x="39" y="44"/>
                  </a:cubicBezTo>
                  <a:cubicBezTo>
                    <a:pt x="39" y="44"/>
                    <a:pt x="39" y="44"/>
                    <a:pt x="38" y="43"/>
                  </a:cubicBezTo>
                  <a:cubicBezTo>
                    <a:pt x="38" y="44"/>
                    <a:pt x="39" y="44"/>
                    <a:pt x="39" y="44"/>
                  </a:cubicBezTo>
                  <a:cubicBezTo>
                    <a:pt x="38" y="44"/>
                    <a:pt x="38" y="44"/>
                    <a:pt x="38" y="44"/>
                  </a:cubicBezTo>
                  <a:cubicBezTo>
                    <a:pt x="38" y="44"/>
                    <a:pt x="39" y="45"/>
                    <a:pt x="40" y="46"/>
                  </a:cubicBezTo>
                  <a:cubicBezTo>
                    <a:pt x="40" y="46"/>
                    <a:pt x="39" y="45"/>
                    <a:pt x="40" y="45"/>
                  </a:cubicBezTo>
                  <a:cubicBezTo>
                    <a:pt x="41" y="46"/>
                    <a:pt x="41" y="47"/>
                    <a:pt x="41" y="47"/>
                  </a:cubicBezTo>
                  <a:cubicBezTo>
                    <a:pt x="39" y="46"/>
                    <a:pt x="39" y="46"/>
                    <a:pt x="39" y="46"/>
                  </a:cubicBezTo>
                  <a:cubicBezTo>
                    <a:pt x="41" y="47"/>
                    <a:pt x="41" y="48"/>
                    <a:pt x="41" y="49"/>
                  </a:cubicBezTo>
                  <a:cubicBezTo>
                    <a:pt x="42" y="49"/>
                    <a:pt x="40" y="48"/>
                    <a:pt x="40" y="48"/>
                  </a:cubicBezTo>
                  <a:cubicBezTo>
                    <a:pt x="39" y="48"/>
                    <a:pt x="41" y="50"/>
                    <a:pt x="39" y="50"/>
                  </a:cubicBezTo>
                  <a:cubicBezTo>
                    <a:pt x="39" y="49"/>
                    <a:pt x="40" y="50"/>
                    <a:pt x="40" y="50"/>
                  </a:cubicBezTo>
                  <a:cubicBezTo>
                    <a:pt x="40" y="50"/>
                    <a:pt x="39" y="49"/>
                    <a:pt x="39" y="50"/>
                  </a:cubicBezTo>
                  <a:cubicBezTo>
                    <a:pt x="38" y="50"/>
                    <a:pt x="39" y="50"/>
                    <a:pt x="39" y="51"/>
                  </a:cubicBezTo>
                  <a:cubicBezTo>
                    <a:pt x="40" y="51"/>
                    <a:pt x="39" y="50"/>
                    <a:pt x="39" y="50"/>
                  </a:cubicBezTo>
                  <a:cubicBezTo>
                    <a:pt x="39" y="51"/>
                    <a:pt x="40" y="53"/>
                    <a:pt x="38" y="53"/>
                  </a:cubicBezTo>
                  <a:cubicBezTo>
                    <a:pt x="39" y="53"/>
                    <a:pt x="40" y="54"/>
                    <a:pt x="40" y="54"/>
                  </a:cubicBezTo>
                  <a:cubicBezTo>
                    <a:pt x="39" y="53"/>
                    <a:pt x="39" y="53"/>
                    <a:pt x="39" y="53"/>
                  </a:cubicBezTo>
                  <a:cubicBezTo>
                    <a:pt x="38" y="53"/>
                    <a:pt x="39" y="54"/>
                    <a:pt x="38" y="53"/>
                  </a:cubicBezTo>
                  <a:cubicBezTo>
                    <a:pt x="39" y="54"/>
                    <a:pt x="37" y="51"/>
                    <a:pt x="38" y="53"/>
                  </a:cubicBezTo>
                  <a:cubicBezTo>
                    <a:pt x="37" y="52"/>
                    <a:pt x="39" y="54"/>
                    <a:pt x="38" y="53"/>
                  </a:cubicBezTo>
                  <a:cubicBezTo>
                    <a:pt x="38" y="53"/>
                    <a:pt x="39" y="55"/>
                    <a:pt x="38" y="54"/>
                  </a:cubicBezTo>
                  <a:cubicBezTo>
                    <a:pt x="38" y="54"/>
                    <a:pt x="36" y="53"/>
                    <a:pt x="36" y="53"/>
                  </a:cubicBezTo>
                  <a:cubicBezTo>
                    <a:pt x="36" y="54"/>
                    <a:pt x="37" y="54"/>
                    <a:pt x="37" y="54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8" y="55"/>
                    <a:pt x="37" y="55"/>
                    <a:pt x="38" y="56"/>
                  </a:cubicBezTo>
                  <a:cubicBezTo>
                    <a:pt x="37" y="55"/>
                    <a:pt x="38" y="56"/>
                    <a:pt x="37" y="55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5"/>
                    <a:pt x="37" y="56"/>
                    <a:pt x="37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9" y="57"/>
                    <a:pt x="36" y="56"/>
                    <a:pt x="38" y="57"/>
                  </a:cubicBezTo>
                  <a:cubicBezTo>
                    <a:pt x="37" y="57"/>
                    <a:pt x="37" y="58"/>
                    <a:pt x="36" y="57"/>
                  </a:cubicBezTo>
                  <a:cubicBezTo>
                    <a:pt x="36" y="58"/>
                    <a:pt x="37" y="59"/>
                    <a:pt x="36" y="59"/>
                  </a:cubicBezTo>
                  <a:cubicBezTo>
                    <a:pt x="36" y="59"/>
                    <a:pt x="36" y="59"/>
                    <a:pt x="35" y="58"/>
                  </a:cubicBezTo>
                  <a:cubicBezTo>
                    <a:pt x="35" y="58"/>
                    <a:pt x="35" y="58"/>
                    <a:pt x="35" y="59"/>
                  </a:cubicBezTo>
                  <a:cubicBezTo>
                    <a:pt x="35" y="59"/>
                    <a:pt x="34" y="58"/>
                    <a:pt x="33" y="58"/>
                  </a:cubicBezTo>
                  <a:cubicBezTo>
                    <a:pt x="33" y="59"/>
                    <a:pt x="35" y="60"/>
                    <a:pt x="35" y="60"/>
                  </a:cubicBezTo>
                  <a:cubicBezTo>
                    <a:pt x="33" y="59"/>
                    <a:pt x="37" y="62"/>
                    <a:pt x="34" y="61"/>
                  </a:cubicBezTo>
                  <a:cubicBezTo>
                    <a:pt x="34" y="60"/>
                    <a:pt x="33" y="60"/>
                    <a:pt x="33" y="60"/>
                  </a:cubicBezTo>
                  <a:cubicBezTo>
                    <a:pt x="30" y="58"/>
                    <a:pt x="34" y="61"/>
                    <a:pt x="33" y="61"/>
                  </a:cubicBezTo>
                  <a:cubicBezTo>
                    <a:pt x="35" y="62"/>
                    <a:pt x="35" y="62"/>
                    <a:pt x="35" y="62"/>
                  </a:cubicBezTo>
                  <a:cubicBezTo>
                    <a:pt x="33" y="61"/>
                    <a:pt x="35" y="63"/>
                    <a:pt x="34" y="62"/>
                  </a:cubicBezTo>
                  <a:cubicBezTo>
                    <a:pt x="34" y="62"/>
                    <a:pt x="33" y="62"/>
                    <a:pt x="34" y="63"/>
                  </a:cubicBezTo>
                  <a:cubicBezTo>
                    <a:pt x="33" y="63"/>
                    <a:pt x="34" y="65"/>
                    <a:pt x="31" y="64"/>
                  </a:cubicBezTo>
                  <a:cubicBezTo>
                    <a:pt x="31" y="64"/>
                    <a:pt x="31" y="64"/>
                    <a:pt x="32" y="64"/>
                  </a:cubicBezTo>
                  <a:cubicBezTo>
                    <a:pt x="33" y="65"/>
                    <a:pt x="31" y="64"/>
                    <a:pt x="32" y="64"/>
                  </a:cubicBezTo>
                  <a:cubicBezTo>
                    <a:pt x="32" y="64"/>
                    <a:pt x="32" y="65"/>
                    <a:pt x="33" y="65"/>
                  </a:cubicBezTo>
                  <a:cubicBezTo>
                    <a:pt x="32" y="65"/>
                    <a:pt x="32" y="65"/>
                    <a:pt x="30" y="64"/>
                  </a:cubicBezTo>
                  <a:cubicBezTo>
                    <a:pt x="29" y="63"/>
                    <a:pt x="33" y="66"/>
                    <a:pt x="32" y="66"/>
                  </a:cubicBezTo>
                  <a:cubicBezTo>
                    <a:pt x="31" y="66"/>
                    <a:pt x="31" y="65"/>
                    <a:pt x="31" y="66"/>
                  </a:cubicBezTo>
                  <a:cubicBezTo>
                    <a:pt x="32" y="67"/>
                    <a:pt x="32" y="67"/>
                    <a:pt x="32" y="67"/>
                  </a:cubicBezTo>
                  <a:cubicBezTo>
                    <a:pt x="32" y="67"/>
                    <a:pt x="30" y="66"/>
                    <a:pt x="29" y="65"/>
                  </a:cubicBezTo>
                  <a:cubicBezTo>
                    <a:pt x="29" y="66"/>
                    <a:pt x="29" y="66"/>
                    <a:pt x="30" y="66"/>
                  </a:cubicBezTo>
                  <a:cubicBezTo>
                    <a:pt x="28" y="66"/>
                    <a:pt x="28" y="66"/>
                    <a:pt x="28" y="66"/>
                  </a:cubicBezTo>
                  <a:cubicBezTo>
                    <a:pt x="29" y="66"/>
                    <a:pt x="29" y="66"/>
                    <a:pt x="29" y="67"/>
                  </a:cubicBezTo>
                  <a:cubicBezTo>
                    <a:pt x="29" y="66"/>
                    <a:pt x="29" y="66"/>
                    <a:pt x="29" y="66"/>
                  </a:cubicBezTo>
                  <a:cubicBezTo>
                    <a:pt x="28" y="66"/>
                    <a:pt x="28" y="66"/>
                    <a:pt x="29" y="67"/>
                  </a:cubicBezTo>
                  <a:cubicBezTo>
                    <a:pt x="29" y="67"/>
                    <a:pt x="30" y="67"/>
                    <a:pt x="30" y="67"/>
                  </a:cubicBezTo>
                  <a:cubicBezTo>
                    <a:pt x="31" y="68"/>
                    <a:pt x="30" y="68"/>
                    <a:pt x="31" y="68"/>
                  </a:cubicBezTo>
                  <a:cubicBezTo>
                    <a:pt x="30" y="67"/>
                    <a:pt x="30" y="68"/>
                    <a:pt x="30" y="68"/>
                  </a:cubicBezTo>
                  <a:cubicBezTo>
                    <a:pt x="29" y="68"/>
                    <a:pt x="31" y="69"/>
                    <a:pt x="31" y="69"/>
                  </a:cubicBezTo>
                  <a:cubicBezTo>
                    <a:pt x="30" y="69"/>
                    <a:pt x="30" y="69"/>
                    <a:pt x="30" y="68"/>
                  </a:cubicBezTo>
                  <a:cubicBezTo>
                    <a:pt x="29" y="68"/>
                    <a:pt x="30" y="69"/>
                    <a:pt x="30" y="68"/>
                  </a:cubicBezTo>
                  <a:cubicBezTo>
                    <a:pt x="29" y="68"/>
                    <a:pt x="28" y="67"/>
                    <a:pt x="29" y="68"/>
                  </a:cubicBezTo>
                  <a:cubicBezTo>
                    <a:pt x="29" y="69"/>
                    <a:pt x="31" y="70"/>
                    <a:pt x="30" y="69"/>
                  </a:cubicBezTo>
                  <a:cubicBezTo>
                    <a:pt x="29" y="68"/>
                    <a:pt x="29" y="68"/>
                    <a:pt x="29" y="68"/>
                  </a:cubicBezTo>
                  <a:cubicBezTo>
                    <a:pt x="28" y="68"/>
                    <a:pt x="28" y="68"/>
                    <a:pt x="28" y="68"/>
                  </a:cubicBezTo>
                  <a:cubicBezTo>
                    <a:pt x="29" y="69"/>
                    <a:pt x="29" y="69"/>
                    <a:pt x="29" y="69"/>
                  </a:cubicBezTo>
                  <a:cubicBezTo>
                    <a:pt x="29" y="69"/>
                    <a:pt x="29" y="69"/>
                    <a:pt x="29" y="69"/>
                  </a:cubicBezTo>
                  <a:cubicBezTo>
                    <a:pt x="30" y="70"/>
                    <a:pt x="29" y="70"/>
                    <a:pt x="30" y="70"/>
                  </a:cubicBezTo>
                  <a:cubicBezTo>
                    <a:pt x="30" y="71"/>
                    <a:pt x="29" y="70"/>
                    <a:pt x="29" y="70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28" y="70"/>
                    <a:pt x="28" y="71"/>
                    <a:pt x="29" y="71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9" y="71"/>
                    <a:pt x="29" y="71"/>
                    <a:pt x="29" y="72"/>
                  </a:cubicBezTo>
                  <a:cubicBezTo>
                    <a:pt x="28" y="72"/>
                    <a:pt x="25" y="70"/>
                    <a:pt x="26" y="71"/>
                  </a:cubicBezTo>
                  <a:cubicBezTo>
                    <a:pt x="26" y="71"/>
                    <a:pt x="28" y="72"/>
                    <a:pt x="29" y="73"/>
                  </a:cubicBezTo>
                  <a:cubicBezTo>
                    <a:pt x="28" y="73"/>
                    <a:pt x="29" y="74"/>
                    <a:pt x="27" y="74"/>
                  </a:cubicBezTo>
                  <a:cubicBezTo>
                    <a:pt x="28" y="75"/>
                    <a:pt x="28" y="75"/>
                    <a:pt x="28" y="75"/>
                  </a:cubicBezTo>
                  <a:cubicBezTo>
                    <a:pt x="27" y="75"/>
                    <a:pt x="29" y="77"/>
                    <a:pt x="26" y="76"/>
                  </a:cubicBezTo>
                  <a:cubicBezTo>
                    <a:pt x="26" y="76"/>
                    <a:pt x="25" y="75"/>
                    <a:pt x="24" y="75"/>
                  </a:cubicBezTo>
                  <a:cubicBezTo>
                    <a:pt x="25" y="76"/>
                    <a:pt x="23" y="75"/>
                    <a:pt x="25" y="76"/>
                  </a:cubicBezTo>
                  <a:cubicBezTo>
                    <a:pt x="26" y="76"/>
                    <a:pt x="26" y="77"/>
                    <a:pt x="27" y="77"/>
                  </a:cubicBezTo>
                  <a:cubicBezTo>
                    <a:pt x="27" y="77"/>
                    <a:pt x="27" y="78"/>
                    <a:pt x="26" y="78"/>
                  </a:cubicBezTo>
                  <a:cubicBezTo>
                    <a:pt x="26" y="78"/>
                    <a:pt x="26" y="78"/>
                    <a:pt x="27" y="78"/>
                  </a:cubicBezTo>
                  <a:cubicBezTo>
                    <a:pt x="25" y="77"/>
                    <a:pt x="25" y="78"/>
                    <a:pt x="25" y="78"/>
                  </a:cubicBezTo>
                  <a:cubicBezTo>
                    <a:pt x="26" y="79"/>
                    <a:pt x="26" y="79"/>
                    <a:pt x="26" y="79"/>
                  </a:cubicBezTo>
                  <a:cubicBezTo>
                    <a:pt x="25" y="78"/>
                    <a:pt x="25" y="78"/>
                    <a:pt x="25" y="78"/>
                  </a:cubicBezTo>
                  <a:cubicBezTo>
                    <a:pt x="25" y="79"/>
                    <a:pt x="27" y="80"/>
                    <a:pt x="26" y="79"/>
                  </a:cubicBezTo>
                  <a:cubicBezTo>
                    <a:pt x="25" y="79"/>
                    <a:pt x="25" y="79"/>
                    <a:pt x="25" y="79"/>
                  </a:cubicBezTo>
                  <a:cubicBezTo>
                    <a:pt x="25" y="80"/>
                    <a:pt x="27" y="81"/>
                    <a:pt x="26" y="80"/>
                  </a:cubicBezTo>
                  <a:cubicBezTo>
                    <a:pt x="24" y="80"/>
                    <a:pt x="24" y="80"/>
                    <a:pt x="24" y="80"/>
                  </a:cubicBezTo>
                  <a:cubicBezTo>
                    <a:pt x="24" y="80"/>
                    <a:pt x="25" y="81"/>
                    <a:pt x="25" y="81"/>
                  </a:cubicBezTo>
                  <a:cubicBezTo>
                    <a:pt x="24" y="81"/>
                    <a:pt x="24" y="81"/>
                    <a:pt x="23" y="80"/>
                  </a:cubicBezTo>
                  <a:cubicBezTo>
                    <a:pt x="25" y="83"/>
                    <a:pt x="25" y="84"/>
                    <a:pt x="24" y="85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22" y="84"/>
                    <a:pt x="25" y="85"/>
                    <a:pt x="24" y="85"/>
                  </a:cubicBezTo>
                  <a:cubicBezTo>
                    <a:pt x="23" y="85"/>
                    <a:pt x="22" y="85"/>
                    <a:pt x="21" y="84"/>
                  </a:cubicBezTo>
                  <a:cubicBezTo>
                    <a:pt x="20" y="84"/>
                    <a:pt x="22" y="85"/>
                    <a:pt x="23" y="85"/>
                  </a:cubicBezTo>
                  <a:cubicBezTo>
                    <a:pt x="24" y="86"/>
                    <a:pt x="22" y="85"/>
                    <a:pt x="23" y="86"/>
                  </a:cubicBezTo>
                  <a:cubicBezTo>
                    <a:pt x="24" y="86"/>
                    <a:pt x="22" y="86"/>
                    <a:pt x="24" y="87"/>
                  </a:cubicBezTo>
                  <a:cubicBezTo>
                    <a:pt x="23" y="86"/>
                    <a:pt x="22" y="86"/>
                    <a:pt x="22" y="85"/>
                  </a:cubicBezTo>
                  <a:cubicBezTo>
                    <a:pt x="22" y="86"/>
                    <a:pt x="22" y="86"/>
                    <a:pt x="22" y="86"/>
                  </a:cubicBezTo>
                  <a:cubicBezTo>
                    <a:pt x="20" y="85"/>
                    <a:pt x="19" y="83"/>
                    <a:pt x="17" y="82"/>
                  </a:cubicBezTo>
                  <a:cubicBezTo>
                    <a:pt x="17" y="83"/>
                    <a:pt x="17" y="83"/>
                    <a:pt x="17" y="83"/>
                  </a:cubicBezTo>
                  <a:cubicBezTo>
                    <a:pt x="15" y="82"/>
                    <a:pt x="16" y="81"/>
                    <a:pt x="15" y="81"/>
                  </a:cubicBezTo>
                  <a:cubicBezTo>
                    <a:pt x="15" y="82"/>
                    <a:pt x="17" y="84"/>
                    <a:pt x="18" y="84"/>
                  </a:cubicBezTo>
                  <a:cubicBezTo>
                    <a:pt x="18" y="84"/>
                    <a:pt x="22" y="86"/>
                    <a:pt x="21" y="86"/>
                  </a:cubicBezTo>
                  <a:cubicBezTo>
                    <a:pt x="20" y="86"/>
                    <a:pt x="21" y="86"/>
                    <a:pt x="20" y="85"/>
                  </a:cubicBezTo>
                  <a:cubicBezTo>
                    <a:pt x="19" y="85"/>
                    <a:pt x="21" y="86"/>
                    <a:pt x="20" y="86"/>
                  </a:cubicBezTo>
                  <a:cubicBezTo>
                    <a:pt x="21" y="86"/>
                    <a:pt x="22" y="87"/>
                    <a:pt x="22" y="88"/>
                  </a:cubicBezTo>
                  <a:cubicBezTo>
                    <a:pt x="21" y="87"/>
                    <a:pt x="21" y="87"/>
                    <a:pt x="21" y="87"/>
                  </a:cubicBezTo>
                  <a:cubicBezTo>
                    <a:pt x="21" y="87"/>
                    <a:pt x="22" y="88"/>
                    <a:pt x="23" y="88"/>
                  </a:cubicBezTo>
                  <a:cubicBezTo>
                    <a:pt x="25" y="90"/>
                    <a:pt x="22" y="88"/>
                    <a:pt x="23" y="89"/>
                  </a:cubicBezTo>
                  <a:cubicBezTo>
                    <a:pt x="22" y="89"/>
                    <a:pt x="20" y="87"/>
                    <a:pt x="19" y="87"/>
                  </a:cubicBezTo>
                  <a:cubicBezTo>
                    <a:pt x="21" y="88"/>
                    <a:pt x="21" y="89"/>
                    <a:pt x="23" y="90"/>
                  </a:cubicBezTo>
                  <a:cubicBezTo>
                    <a:pt x="23" y="90"/>
                    <a:pt x="22" y="89"/>
                    <a:pt x="21" y="88"/>
                  </a:cubicBezTo>
                  <a:cubicBezTo>
                    <a:pt x="20" y="88"/>
                    <a:pt x="23" y="90"/>
                    <a:pt x="20" y="89"/>
                  </a:cubicBezTo>
                  <a:cubicBezTo>
                    <a:pt x="22" y="90"/>
                    <a:pt x="22" y="90"/>
                    <a:pt x="22" y="90"/>
                  </a:cubicBezTo>
                  <a:cubicBezTo>
                    <a:pt x="21" y="89"/>
                    <a:pt x="21" y="89"/>
                    <a:pt x="20" y="89"/>
                  </a:cubicBezTo>
                  <a:cubicBezTo>
                    <a:pt x="20" y="89"/>
                    <a:pt x="21" y="91"/>
                    <a:pt x="19" y="90"/>
                  </a:cubicBezTo>
                  <a:cubicBezTo>
                    <a:pt x="20" y="90"/>
                    <a:pt x="19" y="90"/>
                    <a:pt x="21" y="91"/>
                  </a:cubicBezTo>
                  <a:cubicBezTo>
                    <a:pt x="22" y="91"/>
                    <a:pt x="20" y="90"/>
                    <a:pt x="22" y="91"/>
                  </a:cubicBezTo>
                  <a:cubicBezTo>
                    <a:pt x="20" y="90"/>
                    <a:pt x="22" y="91"/>
                    <a:pt x="22" y="92"/>
                  </a:cubicBezTo>
                  <a:cubicBezTo>
                    <a:pt x="21" y="91"/>
                    <a:pt x="21" y="91"/>
                    <a:pt x="21" y="91"/>
                  </a:cubicBezTo>
                  <a:cubicBezTo>
                    <a:pt x="22" y="92"/>
                    <a:pt x="21" y="92"/>
                    <a:pt x="22" y="92"/>
                  </a:cubicBezTo>
                  <a:cubicBezTo>
                    <a:pt x="21" y="92"/>
                    <a:pt x="21" y="92"/>
                    <a:pt x="21" y="92"/>
                  </a:cubicBezTo>
                  <a:cubicBezTo>
                    <a:pt x="22" y="92"/>
                    <a:pt x="22" y="92"/>
                    <a:pt x="22" y="92"/>
                  </a:cubicBezTo>
                  <a:cubicBezTo>
                    <a:pt x="23" y="93"/>
                    <a:pt x="20" y="91"/>
                    <a:pt x="20" y="92"/>
                  </a:cubicBezTo>
                  <a:cubicBezTo>
                    <a:pt x="19" y="91"/>
                    <a:pt x="19" y="91"/>
                    <a:pt x="19" y="91"/>
                  </a:cubicBezTo>
                  <a:cubicBezTo>
                    <a:pt x="20" y="91"/>
                    <a:pt x="18" y="91"/>
                    <a:pt x="19" y="91"/>
                  </a:cubicBezTo>
                  <a:cubicBezTo>
                    <a:pt x="20" y="92"/>
                    <a:pt x="21" y="93"/>
                    <a:pt x="22" y="93"/>
                  </a:cubicBezTo>
                  <a:cubicBezTo>
                    <a:pt x="22" y="94"/>
                    <a:pt x="20" y="93"/>
                    <a:pt x="22" y="93"/>
                  </a:cubicBezTo>
                  <a:cubicBezTo>
                    <a:pt x="20" y="92"/>
                    <a:pt x="20" y="92"/>
                    <a:pt x="20" y="92"/>
                  </a:cubicBezTo>
                  <a:cubicBezTo>
                    <a:pt x="20" y="92"/>
                    <a:pt x="18" y="92"/>
                    <a:pt x="18" y="92"/>
                  </a:cubicBezTo>
                  <a:cubicBezTo>
                    <a:pt x="19" y="92"/>
                    <a:pt x="20" y="93"/>
                    <a:pt x="21" y="94"/>
                  </a:cubicBezTo>
                  <a:cubicBezTo>
                    <a:pt x="21" y="94"/>
                    <a:pt x="20" y="93"/>
                    <a:pt x="19" y="93"/>
                  </a:cubicBezTo>
                  <a:cubicBezTo>
                    <a:pt x="19" y="93"/>
                    <a:pt x="20" y="94"/>
                    <a:pt x="21" y="94"/>
                  </a:cubicBezTo>
                  <a:cubicBezTo>
                    <a:pt x="20" y="94"/>
                    <a:pt x="19" y="94"/>
                    <a:pt x="18" y="93"/>
                  </a:cubicBezTo>
                  <a:cubicBezTo>
                    <a:pt x="16" y="92"/>
                    <a:pt x="16" y="92"/>
                    <a:pt x="16" y="92"/>
                  </a:cubicBezTo>
                  <a:cubicBezTo>
                    <a:pt x="16" y="92"/>
                    <a:pt x="16" y="92"/>
                    <a:pt x="16" y="92"/>
                  </a:cubicBezTo>
                  <a:cubicBezTo>
                    <a:pt x="14" y="91"/>
                    <a:pt x="15" y="91"/>
                    <a:pt x="13" y="90"/>
                  </a:cubicBezTo>
                  <a:cubicBezTo>
                    <a:pt x="13" y="90"/>
                    <a:pt x="13" y="91"/>
                    <a:pt x="14" y="91"/>
                  </a:cubicBezTo>
                  <a:cubicBezTo>
                    <a:pt x="16" y="92"/>
                    <a:pt x="17" y="94"/>
                    <a:pt x="19" y="95"/>
                  </a:cubicBezTo>
                  <a:cubicBezTo>
                    <a:pt x="20" y="96"/>
                    <a:pt x="13" y="92"/>
                    <a:pt x="17" y="95"/>
                  </a:cubicBezTo>
                  <a:cubicBezTo>
                    <a:pt x="17" y="95"/>
                    <a:pt x="19" y="96"/>
                    <a:pt x="18" y="95"/>
                  </a:cubicBezTo>
                  <a:cubicBezTo>
                    <a:pt x="18" y="96"/>
                    <a:pt x="21" y="97"/>
                    <a:pt x="20" y="97"/>
                  </a:cubicBezTo>
                  <a:cubicBezTo>
                    <a:pt x="19" y="96"/>
                    <a:pt x="17" y="96"/>
                    <a:pt x="16" y="95"/>
                  </a:cubicBezTo>
                  <a:cubicBezTo>
                    <a:pt x="17" y="95"/>
                    <a:pt x="17" y="95"/>
                    <a:pt x="16" y="94"/>
                  </a:cubicBezTo>
                  <a:cubicBezTo>
                    <a:pt x="15" y="94"/>
                    <a:pt x="14" y="93"/>
                    <a:pt x="14" y="93"/>
                  </a:cubicBezTo>
                  <a:cubicBezTo>
                    <a:pt x="14" y="94"/>
                    <a:pt x="14" y="94"/>
                    <a:pt x="15" y="95"/>
                  </a:cubicBezTo>
                  <a:cubicBezTo>
                    <a:pt x="16" y="95"/>
                    <a:pt x="15" y="94"/>
                    <a:pt x="16" y="95"/>
                  </a:cubicBezTo>
                  <a:cubicBezTo>
                    <a:pt x="17" y="96"/>
                    <a:pt x="15" y="95"/>
                    <a:pt x="17" y="96"/>
                  </a:cubicBezTo>
                  <a:cubicBezTo>
                    <a:pt x="17" y="96"/>
                    <a:pt x="18" y="97"/>
                    <a:pt x="19" y="97"/>
                  </a:cubicBezTo>
                  <a:cubicBezTo>
                    <a:pt x="19" y="98"/>
                    <a:pt x="19" y="98"/>
                    <a:pt x="19" y="98"/>
                  </a:cubicBezTo>
                  <a:cubicBezTo>
                    <a:pt x="19" y="97"/>
                    <a:pt x="19" y="97"/>
                    <a:pt x="19" y="97"/>
                  </a:cubicBezTo>
                  <a:cubicBezTo>
                    <a:pt x="18" y="97"/>
                    <a:pt x="20" y="98"/>
                    <a:pt x="20" y="99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6" y="97"/>
                    <a:pt x="19" y="97"/>
                    <a:pt x="16" y="96"/>
                  </a:cubicBezTo>
                  <a:cubicBezTo>
                    <a:pt x="16" y="96"/>
                    <a:pt x="17" y="97"/>
                    <a:pt x="16" y="97"/>
                  </a:cubicBezTo>
                  <a:cubicBezTo>
                    <a:pt x="16" y="97"/>
                    <a:pt x="16" y="97"/>
                    <a:pt x="16" y="97"/>
                  </a:cubicBezTo>
                  <a:cubicBezTo>
                    <a:pt x="16" y="97"/>
                    <a:pt x="13" y="95"/>
                    <a:pt x="14" y="96"/>
                  </a:cubicBezTo>
                  <a:cubicBezTo>
                    <a:pt x="15" y="97"/>
                    <a:pt x="15" y="97"/>
                    <a:pt x="16" y="98"/>
                  </a:cubicBezTo>
                  <a:cubicBezTo>
                    <a:pt x="16" y="98"/>
                    <a:pt x="17" y="99"/>
                    <a:pt x="17" y="99"/>
                  </a:cubicBezTo>
                  <a:cubicBezTo>
                    <a:pt x="15" y="98"/>
                    <a:pt x="16" y="100"/>
                    <a:pt x="15" y="98"/>
                  </a:cubicBezTo>
                  <a:cubicBezTo>
                    <a:pt x="16" y="99"/>
                    <a:pt x="16" y="98"/>
                    <a:pt x="15" y="97"/>
                  </a:cubicBezTo>
                  <a:cubicBezTo>
                    <a:pt x="12" y="96"/>
                    <a:pt x="15" y="97"/>
                    <a:pt x="13" y="95"/>
                  </a:cubicBezTo>
                  <a:cubicBezTo>
                    <a:pt x="13" y="96"/>
                    <a:pt x="11" y="95"/>
                    <a:pt x="9" y="94"/>
                  </a:cubicBezTo>
                  <a:cubicBezTo>
                    <a:pt x="9" y="94"/>
                    <a:pt x="10" y="94"/>
                    <a:pt x="10" y="94"/>
                  </a:cubicBezTo>
                  <a:cubicBezTo>
                    <a:pt x="11" y="95"/>
                    <a:pt x="11" y="95"/>
                    <a:pt x="12" y="96"/>
                  </a:cubicBezTo>
                  <a:cubicBezTo>
                    <a:pt x="12" y="96"/>
                    <a:pt x="12" y="97"/>
                    <a:pt x="13" y="98"/>
                  </a:cubicBezTo>
                  <a:cubicBezTo>
                    <a:pt x="13" y="98"/>
                    <a:pt x="11" y="97"/>
                    <a:pt x="11" y="97"/>
                  </a:cubicBezTo>
                  <a:cubicBezTo>
                    <a:pt x="12" y="97"/>
                    <a:pt x="11" y="98"/>
                    <a:pt x="10" y="98"/>
                  </a:cubicBezTo>
                  <a:cubicBezTo>
                    <a:pt x="13" y="99"/>
                    <a:pt x="11" y="99"/>
                    <a:pt x="12" y="100"/>
                  </a:cubicBezTo>
                  <a:cubicBezTo>
                    <a:pt x="13" y="100"/>
                    <a:pt x="15" y="100"/>
                    <a:pt x="16" y="101"/>
                  </a:cubicBezTo>
                  <a:cubicBezTo>
                    <a:pt x="15" y="101"/>
                    <a:pt x="15" y="100"/>
                    <a:pt x="14" y="100"/>
                  </a:cubicBezTo>
                  <a:cubicBezTo>
                    <a:pt x="15" y="101"/>
                    <a:pt x="12" y="99"/>
                    <a:pt x="14" y="101"/>
                  </a:cubicBezTo>
                  <a:cubicBezTo>
                    <a:pt x="13" y="100"/>
                    <a:pt x="11" y="99"/>
                    <a:pt x="10" y="98"/>
                  </a:cubicBezTo>
                  <a:cubicBezTo>
                    <a:pt x="10" y="99"/>
                    <a:pt x="9" y="97"/>
                    <a:pt x="8" y="98"/>
                  </a:cubicBezTo>
                  <a:cubicBezTo>
                    <a:pt x="9" y="99"/>
                    <a:pt x="10" y="99"/>
                    <a:pt x="10" y="100"/>
                  </a:cubicBezTo>
                  <a:cubicBezTo>
                    <a:pt x="8" y="100"/>
                    <a:pt x="9" y="101"/>
                    <a:pt x="9" y="102"/>
                  </a:cubicBezTo>
                  <a:cubicBezTo>
                    <a:pt x="8" y="101"/>
                    <a:pt x="6" y="100"/>
                    <a:pt x="6" y="100"/>
                  </a:cubicBezTo>
                  <a:cubicBezTo>
                    <a:pt x="6" y="101"/>
                    <a:pt x="8" y="101"/>
                    <a:pt x="7" y="101"/>
                  </a:cubicBezTo>
                  <a:cubicBezTo>
                    <a:pt x="6" y="101"/>
                    <a:pt x="6" y="101"/>
                    <a:pt x="6" y="101"/>
                  </a:cubicBezTo>
                  <a:cubicBezTo>
                    <a:pt x="7" y="101"/>
                    <a:pt x="5" y="101"/>
                    <a:pt x="7" y="102"/>
                  </a:cubicBezTo>
                  <a:cubicBezTo>
                    <a:pt x="5" y="101"/>
                    <a:pt x="5" y="101"/>
                    <a:pt x="5" y="101"/>
                  </a:cubicBezTo>
                  <a:cubicBezTo>
                    <a:pt x="5" y="101"/>
                    <a:pt x="6" y="102"/>
                    <a:pt x="6" y="102"/>
                  </a:cubicBezTo>
                  <a:cubicBezTo>
                    <a:pt x="5" y="101"/>
                    <a:pt x="4" y="101"/>
                    <a:pt x="4" y="101"/>
                  </a:cubicBezTo>
                  <a:cubicBezTo>
                    <a:pt x="2" y="100"/>
                    <a:pt x="4" y="101"/>
                    <a:pt x="4" y="102"/>
                  </a:cubicBezTo>
                  <a:cubicBezTo>
                    <a:pt x="5" y="102"/>
                    <a:pt x="5" y="102"/>
                    <a:pt x="5" y="102"/>
                  </a:cubicBezTo>
                  <a:cubicBezTo>
                    <a:pt x="6" y="103"/>
                    <a:pt x="4" y="103"/>
                    <a:pt x="5" y="104"/>
                  </a:cubicBezTo>
                  <a:cubicBezTo>
                    <a:pt x="3" y="103"/>
                    <a:pt x="3" y="103"/>
                    <a:pt x="3" y="103"/>
                  </a:cubicBezTo>
                  <a:cubicBezTo>
                    <a:pt x="4" y="104"/>
                    <a:pt x="4" y="104"/>
                    <a:pt x="4" y="104"/>
                  </a:cubicBezTo>
                  <a:cubicBezTo>
                    <a:pt x="3" y="103"/>
                    <a:pt x="2" y="103"/>
                    <a:pt x="3" y="103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1" y="101"/>
                    <a:pt x="2" y="102"/>
                    <a:pt x="3" y="103"/>
                  </a:cubicBezTo>
                  <a:cubicBezTo>
                    <a:pt x="4" y="103"/>
                    <a:pt x="4" y="102"/>
                    <a:pt x="3" y="102"/>
                  </a:cubicBezTo>
                  <a:cubicBezTo>
                    <a:pt x="3" y="102"/>
                    <a:pt x="3" y="102"/>
                    <a:pt x="3" y="102"/>
                  </a:cubicBezTo>
                  <a:cubicBezTo>
                    <a:pt x="2" y="101"/>
                    <a:pt x="2" y="101"/>
                    <a:pt x="1" y="101"/>
                  </a:cubicBezTo>
                  <a:cubicBezTo>
                    <a:pt x="1" y="101"/>
                    <a:pt x="0" y="101"/>
                    <a:pt x="1" y="101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1" y="100"/>
                    <a:pt x="1" y="100"/>
                    <a:pt x="2" y="100"/>
                  </a:cubicBezTo>
                  <a:cubicBezTo>
                    <a:pt x="0" y="100"/>
                    <a:pt x="0" y="99"/>
                    <a:pt x="0" y="99"/>
                  </a:cubicBezTo>
                  <a:cubicBezTo>
                    <a:pt x="2" y="100"/>
                    <a:pt x="0" y="98"/>
                    <a:pt x="0" y="98"/>
                  </a:cubicBezTo>
                  <a:cubicBezTo>
                    <a:pt x="2" y="99"/>
                    <a:pt x="3" y="99"/>
                    <a:pt x="3" y="100"/>
                  </a:cubicBezTo>
                  <a:cubicBezTo>
                    <a:pt x="4" y="100"/>
                    <a:pt x="3" y="100"/>
                    <a:pt x="4" y="100"/>
                  </a:cubicBezTo>
                  <a:cubicBezTo>
                    <a:pt x="3" y="99"/>
                    <a:pt x="2" y="98"/>
                    <a:pt x="1" y="97"/>
                  </a:cubicBezTo>
                  <a:cubicBezTo>
                    <a:pt x="2" y="98"/>
                    <a:pt x="2" y="98"/>
                    <a:pt x="2" y="98"/>
                  </a:cubicBezTo>
                  <a:cubicBezTo>
                    <a:pt x="2" y="97"/>
                    <a:pt x="0" y="97"/>
                    <a:pt x="1" y="96"/>
                  </a:cubicBezTo>
                  <a:cubicBezTo>
                    <a:pt x="2" y="96"/>
                    <a:pt x="2" y="95"/>
                    <a:pt x="3" y="95"/>
                  </a:cubicBezTo>
                  <a:cubicBezTo>
                    <a:pt x="4" y="96"/>
                    <a:pt x="4" y="96"/>
                    <a:pt x="4" y="96"/>
                  </a:cubicBezTo>
                  <a:cubicBezTo>
                    <a:pt x="1" y="94"/>
                    <a:pt x="3" y="94"/>
                    <a:pt x="2" y="93"/>
                  </a:cubicBezTo>
                  <a:cubicBezTo>
                    <a:pt x="4" y="93"/>
                    <a:pt x="2" y="91"/>
                    <a:pt x="4" y="92"/>
                  </a:cubicBezTo>
                  <a:cubicBezTo>
                    <a:pt x="4" y="90"/>
                    <a:pt x="4" y="89"/>
                    <a:pt x="5" y="88"/>
                  </a:cubicBezTo>
                  <a:cubicBezTo>
                    <a:pt x="6" y="89"/>
                    <a:pt x="6" y="89"/>
                    <a:pt x="6" y="89"/>
                  </a:cubicBezTo>
                  <a:cubicBezTo>
                    <a:pt x="5" y="88"/>
                    <a:pt x="7" y="90"/>
                    <a:pt x="7" y="89"/>
                  </a:cubicBezTo>
                  <a:cubicBezTo>
                    <a:pt x="6" y="89"/>
                    <a:pt x="6" y="88"/>
                    <a:pt x="5" y="87"/>
                  </a:cubicBezTo>
                  <a:cubicBezTo>
                    <a:pt x="6" y="87"/>
                    <a:pt x="5" y="86"/>
                    <a:pt x="5" y="85"/>
                  </a:cubicBezTo>
                  <a:cubicBezTo>
                    <a:pt x="6" y="86"/>
                    <a:pt x="6" y="86"/>
                    <a:pt x="6" y="86"/>
                  </a:cubicBezTo>
                  <a:cubicBezTo>
                    <a:pt x="4" y="84"/>
                    <a:pt x="6" y="84"/>
                    <a:pt x="7" y="84"/>
                  </a:cubicBezTo>
                  <a:cubicBezTo>
                    <a:pt x="7" y="84"/>
                    <a:pt x="8" y="85"/>
                    <a:pt x="8" y="85"/>
                  </a:cubicBezTo>
                  <a:cubicBezTo>
                    <a:pt x="7" y="83"/>
                    <a:pt x="7" y="83"/>
                    <a:pt x="6" y="82"/>
                  </a:cubicBezTo>
                  <a:cubicBezTo>
                    <a:pt x="6" y="82"/>
                    <a:pt x="7" y="81"/>
                    <a:pt x="8" y="81"/>
                  </a:cubicBezTo>
                  <a:cubicBezTo>
                    <a:pt x="6" y="79"/>
                    <a:pt x="8" y="78"/>
                    <a:pt x="8" y="76"/>
                  </a:cubicBezTo>
                  <a:cubicBezTo>
                    <a:pt x="9" y="77"/>
                    <a:pt x="9" y="77"/>
                    <a:pt x="9" y="77"/>
                  </a:cubicBezTo>
                  <a:cubicBezTo>
                    <a:pt x="7" y="74"/>
                    <a:pt x="10" y="74"/>
                    <a:pt x="9" y="72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2" y="74"/>
                    <a:pt x="11" y="72"/>
                    <a:pt x="10" y="72"/>
                  </a:cubicBezTo>
                  <a:cubicBezTo>
                    <a:pt x="11" y="72"/>
                    <a:pt x="9" y="70"/>
                    <a:pt x="11" y="71"/>
                  </a:cubicBezTo>
                  <a:cubicBezTo>
                    <a:pt x="12" y="71"/>
                    <a:pt x="10" y="70"/>
                    <a:pt x="10" y="70"/>
                  </a:cubicBezTo>
                  <a:cubicBezTo>
                    <a:pt x="12" y="69"/>
                    <a:pt x="12" y="69"/>
                    <a:pt x="12" y="68"/>
                  </a:cubicBezTo>
                  <a:cubicBezTo>
                    <a:pt x="11" y="68"/>
                    <a:pt x="11" y="68"/>
                    <a:pt x="11" y="68"/>
                  </a:cubicBezTo>
                  <a:cubicBezTo>
                    <a:pt x="12" y="69"/>
                    <a:pt x="13" y="69"/>
                    <a:pt x="13" y="69"/>
                  </a:cubicBezTo>
                  <a:cubicBezTo>
                    <a:pt x="12" y="68"/>
                    <a:pt x="14" y="69"/>
                    <a:pt x="11" y="67"/>
                  </a:cubicBezTo>
                  <a:cubicBezTo>
                    <a:pt x="13" y="67"/>
                    <a:pt x="11" y="65"/>
                    <a:pt x="13" y="65"/>
                  </a:cubicBezTo>
                  <a:cubicBezTo>
                    <a:pt x="13" y="65"/>
                    <a:pt x="13" y="65"/>
                    <a:pt x="12" y="65"/>
                  </a:cubicBezTo>
                  <a:cubicBezTo>
                    <a:pt x="13" y="64"/>
                    <a:pt x="14" y="64"/>
                    <a:pt x="13" y="63"/>
                  </a:cubicBezTo>
                  <a:cubicBezTo>
                    <a:pt x="14" y="63"/>
                    <a:pt x="15" y="64"/>
                    <a:pt x="15" y="64"/>
                  </a:cubicBezTo>
                  <a:cubicBezTo>
                    <a:pt x="15" y="63"/>
                    <a:pt x="14" y="63"/>
                    <a:pt x="14" y="63"/>
                  </a:cubicBezTo>
                  <a:cubicBezTo>
                    <a:pt x="13" y="61"/>
                    <a:pt x="16" y="61"/>
                    <a:pt x="16" y="60"/>
                  </a:cubicBezTo>
                  <a:cubicBezTo>
                    <a:pt x="16" y="58"/>
                    <a:pt x="17" y="57"/>
                    <a:pt x="18" y="55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7" y="54"/>
                    <a:pt x="21" y="55"/>
                    <a:pt x="19" y="53"/>
                  </a:cubicBezTo>
                  <a:cubicBezTo>
                    <a:pt x="19" y="54"/>
                    <a:pt x="19" y="53"/>
                    <a:pt x="20" y="54"/>
                  </a:cubicBezTo>
                  <a:cubicBezTo>
                    <a:pt x="19" y="52"/>
                    <a:pt x="22" y="53"/>
                    <a:pt x="21" y="52"/>
                  </a:cubicBezTo>
                  <a:cubicBezTo>
                    <a:pt x="21" y="52"/>
                    <a:pt x="21" y="52"/>
                    <a:pt x="21" y="52"/>
                  </a:cubicBezTo>
                  <a:cubicBezTo>
                    <a:pt x="22" y="52"/>
                    <a:pt x="21" y="51"/>
                    <a:pt x="22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4" y="52"/>
                    <a:pt x="21" y="50"/>
                    <a:pt x="24" y="51"/>
                  </a:cubicBezTo>
                  <a:cubicBezTo>
                    <a:pt x="24" y="51"/>
                    <a:pt x="23" y="50"/>
                    <a:pt x="23" y="50"/>
                  </a:cubicBezTo>
                  <a:cubicBezTo>
                    <a:pt x="25" y="49"/>
                    <a:pt x="24" y="47"/>
                    <a:pt x="24" y="45"/>
                  </a:cubicBezTo>
                  <a:cubicBezTo>
                    <a:pt x="26" y="45"/>
                    <a:pt x="28" y="48"/>
                    <a:pt x="27" y="46"/>
                  </a:cubicBezTo>
                  <a:cubicBezTo>
                    <a:pt x="27" y="46"/>
                    <a:pt x="26" y="45"/>
                    <a:pt x="26" y="46"/>
                  </a:cubicBezTo>
                  <a:cubicBezTo>
                    <a:pt x="26" y="45"/>
                    <a:pt x="30" y="47"/>
                    <a:pt x="28" y="46"/>
                  </a:cubicBezTo>
                  <a:cubicBezTo>
                    <a:pt x="27" y="45"/>
                    <a:pt x="28" y="45"/>
                    <a:pt x="27" y="45"/>
                  </a:cubicBezTo>
                  <a:cubicBezTo>
                    <a:pt x="28" y="44"/>
                    <a:pt x="29" y="45"/>
                    <a:pt x="29" y="44"/>
                  </a:cubicBezTo>
                  <a:cubicBezTo>
                    <a:pt x="29" y="45"/>
                    <a:pt x="29" y="45"/>
                    <a:pt x="29" y="45"/>
                  </a:cubicBezTo>
                  <a:cubicBezTo>
                    <a:pt x="27" y="43"/>
                    <a:pt x="29" y="43"/>
                    <a:pt x="27" y="41"/>
                  </a:cubicBezTo>
                  <a:cubicBezTo>
                    <a:pt x="28" y="37"/>
                    <a:pt x="28" y="33"/>
                    <a:pt x="30" y="30"/>
                  </a:cubicBezTo>
                  <a:cubicBezTo>
                    <a:pt x="32" y="28"/>
                    <a:pt x="33" y="24"/>
                    <a:pt x="36" y="22"/>
                  </a:cubicBezTo>
                  <a:cubicBezTo>
                    <a:pt x="38" y="22"/>
                    <a:pt x="38" y="22"/>
                    <a:pt x="38" y="21"/>
                  </a:cubicBezTo>
                  <a:cubicBezTo>
                    <a:pt x="38" y="21"/>
                    <a:pt x="38" y="21"/>
                    <a:pt x="38" y="21"/>
                  </a:cubicBezTo>
                  <a:cubicBezTo>
                    <a:pt x="37" y="20"/>
                    <a:pt x="39" y="21"/>
                    <a:pt x="37" y="20"/>
                  </a:cubicBezTo>
                  <a:cubicBezTo>
                    <a:pt x="38" y="19"/>
                    <a:pt x="38" y="17"/>
                    <a:pt x="39" y="16"/>
                  </a:cubicBezTo>
                  <a:cubicBezTo>
                    <a:pt x="39" y="16"/>
                    <a:pt x="40" y="17"/>
                    <a:pt x="40" y="17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39" y="16"/>
                    <a:pt x="39" y="15"/>
                    <a:pt x="38" y="15"/>
                  </a:cubicBezTo>
                  <a:cubicBezTo>
                    <a:pt x="38" y="12"/>
                    <a:pt x="43" y="11"/>
                    <a:pt x="44" y="7"/>
                  </a:cubicBezTo>
                  <a:cubicBezTo>
                    <a:pt x="45" y="7"/>
                    <a:pt x="45" y="6"/>
                    <a:pt x="45" y="5"/>
                  </a:cubicBezTo>
                  <a:cubicBezTo>
                    <a:pt x="49" y="4"/>
                    <a:pt x="52" y="3"/>
                    <a:pt x="51" y="0"/>
                  </a:cubicBezTo>
                  <a:cubicBezTo>
                    <a:pt x="51" y="0"/>
                    <a:pt x="56" y="2"/>
                    <a:pt x="5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" name="Freeform 79">
              <a:extLst>
                <a:ext uri="{FF2B5EF4-FFF2-40B4-BE49-F238E27FC236}">
                  <a16:creationId xmlns:a16="http://schemas.microsoft.com/office/drawing/2014/main" id="{5A7D434B-0EB9-4EE4-9845-75CA82A97637}"/>
                </a:ext>
              </a:extLst>
            </p:cNvPr>
            <p:cNvSpPr>
              <a:spLocks/>
            </p:cNvSpPr>
            <p:nvPr/>
          </p:nvSpPr>
          <p:spPr bwMode="auto">
            <a:xfrm>
              <a:off x="9640888" y="2033588"/>
              <a:ext cx="11112" cy="3175"/>
            </a:xfrm>
            <a:custGeom>
              <a:avLst/>
              <a:gdLst>
                <a:gd name="T0" fmla="*/ 0 w 3"/>
                <a:gd name="T1" fmla="*/ 0 h 1"/>
                <a:gd name="T2" fmla="*/ 3 w 3"/>
                <a:gd name="T3" fmla="*/ 1 h 1"/>
                <a:gd name="T4" fmla="*/ 0 w 3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0" y="0"/>
                  </a:moveTo>
                  <a:cubicBezTo>
                    <a:pt x="1" y="0"/>
                    <a:pt x="2" y="0"/>
                    <a:pt x="3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" name="Freeform 80">
              <a:extLst>
                <a:ext uri="{FF2B5EF4-FFF2-40B4-BE49-F238E27FC236}">
                  <a16:creationId xmlns:a16="http://schemas.microsoft.com/office/drawing/2014/main" id="{6593471D-2BB6-44D4-B7A8-8F4C25EF3335}"/>
                </a:ext>
              </a:extLst>
            </p:cNvPr>
            <p:cNvSpPr>
              <a:spLocks/>
            </p:cNvSpPr>
            <p:nvPr/>
          </p:nvSpPr>
          <p:spPr bwMode="auto">
            <a:xfrm>
              <a:off x="9690100" y="2025651"/>
              <a:ext cx="3175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" name="Freeform 81">
              <a:extLst>
                <a:ext uri="{FF2B5EF4-FFF2-40B4-BE49-F238E27FC236}">
                  <a16:creationId xmlns:a16="http://schemas.microsoft.com/office/drawing/2014/main" id="{F596A5DA-AC44-4588-A206-49FF5C023858}"/>
                </a:ext>
              </a:extLst>
            </p:cNvPr>
            <p:cNvSpPr>
              <a:spLocks/>
            </p:cNvSpPr>
            <p:nvPr/>
          </p:nvSpPr>
          <p:spPr bwMode="auto">
            <a:xfrm>
              <a:off x="9693275" y="2019301"/>
              <a:ext cx="7937" cy="6350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2" y="2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" name="Freeform 82">
              <a:extLst>
                <a:ext uri="{FF2B5EF4-FFF2-40B4-BE49-F238E27FC236}">
                  <a16:creationId xmlns:a16="http://schemas.microsoft.com/office/drawing/2014/main" id="{B847DCC4-FB6B-42F4-B772-EFAA8634804A}"/>
                </a:ext>
              </a:extLst>
            </p:cNvPr>
            <p:cNvSpPr>
              <a:spLocks/>
            </p:cNvSpPr>
            <p:nvPr/>
          </p:nvSpPr>
          <p:spPr bwMode="auto">
            <a:xfrm>
              <a:off x="9712325" y="2019301"/>
              <a:ext cx="4762" cy="3175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1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" name="Freeform 83">
              <a:extLst>
                <a:ext uri="{FF2B5EF4-FFF2-40B4-BE49-F238E27FC236}">
                  <a16:creationId xmlns:a16="http://schemas.microsoft.com/office/drawing/2014/main" id="{45C21CFE-02E0-4064-B198-729979A6A145}"/>
                </a:ext>
              </a:extLst>
            </p:cNvPr>
            <p:cNvSpPr>
              <a:spLocks/>
            </p:cNvSpPr>
            <p:nvPr/>
          </p:nvSpPr>
          <p:spPr bwMode="auto">
            <a:xfrm>
              <a:off x="9705975" y="2014538"/>
              <a:ext cx="3175" cy="4763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1" y="1"/>
                  </a:cubicBezTo>
                  <a:cubicBezTo>
                    <a:pt x="0" y="0"/>
                    <a:pt x="1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" name="Freeform 84">
              <a:extLst>
                <a:ext uri="{FF2B5EF4-FFF2-40B4-BE49-F238E27FC236}">
                  <a16:creationId xmlns:a16="http://schemas.microsoft.com/office/drawing/2014/main" id="{7FB8EBEA-85D5-4CD5-A4F2-ACF4F0CD4D49}"/>
                </a:ext>
              </a:extLst>
            </p:cNvPr>
            <p:cNvSpPr>
              <a:spLocks/>
            </p:cNvSpPr>
            <p:nvPr/>
          </p:nvSpPr>
          <p:spPr bwMode="auto">
            <a:xfrm>
              <a:off x="9720263" y="2003426"/>
              <a:ext cx="3175" cy="7938"/>
            </a:xfrm>
            <a:custGeom>
              <a:avLst/>
              <a:gdLst>
                <a:gd name="T0" fmla="*/ 0 w 1"/>
                <a:gd name="T1" fmla="*/ 1 h 2"/>
                <a:gd name="T2" fmla="*/ 0 w 1"/>
                <a:gd name="T3" fmla="*/ 1 h 2"/>
                <a:gd name="T4" fmla="*/ 0 w 1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1"/>
                  </a:moveTo>
                  <a:cubicBezTo>
                    <a:pt x="0" y="1"/>
                    <a:pt x="0" y="0"/>
                    <a:pt x="0" y="1"/>
                  </a:cubicBezTo>
                  <a:cubicBezTo>
                    <a:pt x="0" y="1"/>
                    <a:pt x="1" y="2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" name="Freeform 85">
              <a:extLst>
                <a:ext uri="{FF2B5EF4-FFF2-40B4-BE49-F238E27FC236}">
                  <a16:creationId xmlns:a16="http://schemas.microsoft.com/office/drawing/2014/main" id="{22673970-60C7-405E-82E2-FFF71156DFD4}"/>
                </a:ext>
              </a:extLst>
            </p:cNvPr>
            <p:cNvSpPr>
              <a:spLocks/>
            </p:cNvSpPr>
            <p:nvPr/>
          </p:nvSpPr>
          <p:spPr bwMode="auto">
            <a:xfrm>
              <a:off x="9720263" y="2000251"/>
              <a:ext cx="3175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" name="Freeform 86">
              <a:extLst>
                <a:ext uri="{FF2B5EF4-FFF2-40B4-BE49-F238E27FC236}">
                  <a16:creationId xmlns:a16="http://schemas.microsoft.com/office/drawing/2014/main" id="{DA89AC4B-5E3D-4CE5-A11D-79205F04A196}"/>
                </a:ext>
              </a:extLst>
            </p:cNvPr>
            <p:cNvSpPr>
              <a:spLocks/>
            </p:cNvSpPr>
            <p:nvPr/>
          </p:nvSpPr>
          <p:spPr bwMode="auto">
            <a:xfrm>
              <a:off x="9772650" y="1879601"/>
              <a:ext cx="4762" cy="3175"/>
            </a:xfrm>
            <a:custGeom>
              <a:avLst/>
              <a:gdLst>
                <a:gd name="T0" fmla="*/ 0 w 3"/>
                <a:gd name="T1" fmla="*/ 0 h 2"/>
                <a:gd name="T2" fmla="*/ 3 w 3"/>
                <a:gd name="T3" fmla="*/ 2 h 2"/>
                <a:gd name="T4" fmla="*/ 0 w 3"/>
                <a:gd name="T5" fmla="*/ 0 h 2"/>
                <a:gd name="T6" fmla="*/ 0 w 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lnTo>
                    <a:pt x="3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Freeform 87">
              <a:extLst>
                <a:ext uri="{FF2B5EF4-FFF2-40B4-BE49-F238E27FC236}">
                  <a16:creationId xmlns:a16="http://schemas.microsoft.com/office/drawing/2014/main" id="{C24FC8A4-C669-46D7-84D7-84AED117951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02813" y="1830388"/>
              <a:ext cx="3175" cy="3175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0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1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" name="Freeform 88">
              <a:extLst>
                <a:ext uri="{FF2B5EF4-FFF2-40B4-BE49-F238E27FC236}">
                  <a16:creationId xmlns:a16="http://schemas.microsoft.com/office/drawing/2014/main" id="{F18CAD1B-F955-4544-BCB1-AF12246C820E}"/>
                </a:ext>
              </a:extLst>
            </p:cNvPr>
            <p:cNvSpPr>
              <a:spLocks/>
            </p:cNvSpPr>
            <p:nvPr/>
          </p:nvSpPr>
          <p:spPr bwMode="auto">
            <a:xfrm>
              <a:off x="9799638" y="1792288"/>
              <a:ext cx="3175" cy="4763"/>
            </a:xfrm>
            <a:custGeom>
              <a:avLst/>
              <a:gdLst>
                <a:gd name="T0" fmla="*/ 2 w 2"/>
                <a:gd name="T1" fmla="*/ 3 h 3"/>
                <a:gd name="T2" fmla="*/ 2 w 2"/>
                <a:gd name="T3" fmla="*/ 3 h 3"/>
                <a:gd name="T4" fmla="*/ 0 w 2"/>
                <a:gd name="T5" fmla="*/ 0 h 3"/>
                <a:gd name="T6" fmla="*/ 2 w 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2" y="3"/>
                  </a:moveTo>
                  <a:lnTo>
                    <a:pt x="2" y="3"/>
                  </a:lnTo>
                  <a:lnTo>
                    <a:pt x="0" y="0"/>
                  </a:lnTo>
                  <a:lnTo>
                    <a:pt x="2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89">
              <a:extLst>
                <a:ext uri="{FF2B5EF4-FFF2-40B4-BE49-F238E27FC236}">
                  <a16:creationId xmlns:a16="http://schemas.microsoft.com/office/drawing/2014/main" id="{319ACAFA-CEE8-4F19-A220-8C080AA47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9937750" y="2360613"/>
              <a:ext cx="4762" cy="7938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1 h 2"/>
                <a:gd name="T4" fmla="*/ 0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1"/>
                    <a:pt x="1" y="2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" name="Freeform 90">
              <a:extLst>
                <a:ext uri="{FF2B5EF4-FFF2-40B4-BE49-F238E27FC236}">
                  <a16:creationId xmlns:a16="http://schemas.microsoft.com/office/drawing/2014/main" id="{E811C79C-35A4-4F5A-9A21-0F7906190CD0}"/>
                </a:ext>
              </a:extLst>
            </p:cNvPr>
            <p:cNvSpPr>
              <a:spLocks/>
            </p:cNvSpPr>
            <p:nvPr/>
          </p:nvSpPr>
          <p:spPr bwMode="auto">
            <a:xfrm>
              <a:off x="9945688" y="2259013"/>
              <a:ext cx="376237" cy="158750"/>
            </a:xfrm>
            <a:custGeom>
              <a:avLst/>
              <a:gdLst>
                <a:gd name="T0" fmla="*/ 89 w 100"/>
                <a:gd name="T1" fmla="*/ 12 h 42"/>
                <a:gd name="T2" fmla="*/ 86 w 100"/>
                <a:gd name="T3" fmla="*/ 13 h 42"/>
                <a:gd name="T4" fmla="*/ 81 w 100"/>
                <a:gd name="T5" fmla="*/ 19 h 42"/>
                <a:gd name="T6" fmla="*/ 79 w 100"/>
                <a:gd name="T7" fmla="*/ 19 h 42"/>
                <a:gd name="T8" fmla="*/ 72 w 100"/>
                <a:gd name="T9" fmla="*/ 19 h 42"/>
                <a:gd name="T10" fmla="*/ 70 w 100"/>
                <a:gd name="T11" fmla="*/ 19 h 42"/>
                <a:gd name="T12" fmla="*/ 67 w 100"/>
                <a:gd name="T13" fmla="*/ 22 h 42"/>
                <a:gd name="T14" fmla="*/ 64 w 100"/>
                <a:gd name="T15" fmla="*/ 22 h 42"/>
                <a:gd name="T16" fmla="*/ 62 w 100"/>
                <a:gd name="T17" fmla="*/ 21 h 42"/>
                <a:gd name="T18" fmla="*/ 61 w 100"/>
                <a:gd name="T19" fmla="*/ 23 h 42"/>
                <a:gd name="T20" fmla="*/ 57 w 100"/>
                <a:gd name="T21" fmla="*/ 26 h 42"/>
                <a:gd name="T22" fmla="*/ 55 w 100"/>
                <a:gd name="T23" fmla="*/ 26 h 42"/>
                <a:gd name="T24" fmla="*/ 53 w 100"/>
                <a:gd name="T25" fmla="*/ 29 h 42"/>
                <a:gd name="T26" fmla="*/ 51 w 100"/>
                <a:gd name="T27" fmla="*/ 28 h 42"/>
                <a:gd name="T28" fmla="*/ 48 w 100"/>
                <a:gd name="T29" fmla="*/ 29 h 42"/>
                <a:gd name="T30" fmla="*/ 44 w 100"/>
                <a:gd name="T31" fmla="*/ 28 h 42"/>
                <a:gd name="T32" fmla="*/ 42 w 100"/>
                <a:gd name="T33" fmla="*/ 30 h 42"/>
                <a:gd name="T34" fmla="*/ 41 w 100"/>
                <a:gd name="T35" fmla="*/ 28 h 42"/>
                <a:gd name="T36" fmla="*/ 39 w 100"/>
                <a:gd name="T37" fmla="*/ 30 h 42"/>
                <a:gd name="T38" fmla="*/ 39 w 100"/>
                <a:gd name="T39" fmla="*/ 30 h 42"/>
                <a:gd name="T40" fmla="*/ 37 w 100"/>
                <a:gd name="T41" fmla="*/ 31 h 42"/>
                <a:gd name="T42" fmla="*/ 32 w 100"/>
                <a:gd name="T43" fmla="*/ 32 h 42"/>
                <a:gd name="T44" fmla="*/ 30 w 100"/>
                <a:gd name="T45" fmla="*/ 33 h 42"/>
                <a:gd name="T46" fmla="*/ 28 w 100"/>
                <a:gd name="T47" fmla="*/ 33 h 42"/>
                <a:gd name="T48" fmla="*/ 24 w 100"/>
                <a:gd name="T49" fmla="*/ 34 h 42"/>
                <a:gd name="T50" fmla="*/ 22 w 100"/>
                <a:gd name="T51" fmla="*/ 29 h 42"/>
                <a:gd name="T52" fmla="*/ 22 w 100"/>
                <a:gd name="T53" fmla="*/ 34 h 42"/>
                <a:gd name="T54" fmla="*/ 21 w 100"/>
                <a:gd name="T55" fmla="*/ 39 h 42"/>
                <a:gd name="T56" fmla="*/ 19 w 100"/>
                <a:gd name="T57" fmla="*/ 37 h 42"/>
                <a:gd name="T58" fmla="*/ 19 w 100"/>
                <a:gd name="T59" fmla="*/ 40 h 42"/>
                <a:gd name="T60" fmla="*/ 17 w 100"/>
                <a:gd name="T61" fmla="*/ 38 h 42"/>
                <a:gd name="T62" fmla="*/ 15 w 100"/>
                <a:gd name="T63" fmla="*/ 34 h 42"/>
                <a:gd name="T64" fmla="*/ 14 w 100"/>
                <a:gd name="T65" fmla="*/ 39 h 42"/>
                <a:gd name="T66" fmla="*/ 13 w 100"/>
                <a:gd name="T67" fmla="*/ 37 h 42"/>
                <a:gd name="T68" fmla="*/ 12 w 100"/>
                <a:gd name="T69" fmla="*/ 39 h 42"/>
                <a:gd name="T70" fmla="*/ 11 w 100"/>
                <a:gd name="T71" fmla="*/ 40 h 42"/>
                <a:gd name="T72" fmla="*/ 10 w 100"/>
                <a:gd name="T73" fmla="*/ 34 h 42"/>
                <a:gd name="T74" fmla="*/ 8 w 100"/>
                <a:gd name="T75" fmla="*/ 38 h 42"/>
                <a:gd name="T76" fmla="*/ 3 w 100"/>
                <a:gd name="T77" fmla="*/ 32 h 42"/>
                <a:gd name="T78" fmla="*/ 2 w 100"/>
                <a:gd name="T79" fmla="*/ 31 h 42"/>
                <a:gd name="T80" fmla="*/ 0 w 100"/>
                <a:gd name="T81" fmla="*/ 31 h 42"/>
                <a:gd name="T82" fmla="*/ 0 w 100"/>
                <a:gd name="T83" fmla="*/ 28 h 42"/>
                <a:gd name="T84" fmla="*/ 3 w 100"/>
                <a:gd name="T85" fmla="*/ 30 h 42"/>
                <a:gd name="T86" fmla="*/ 6 w 100"/>
                <a:gd name="T87" fmla="*/ 25 h 42"/>
                <a:gd name="T88" fmla="*/ 13 w 100"/>
                <a:gd name="T89" fmla="*/ 21 h 42"/>
                <a:gd name="T90" fmla="*/ 21 w 100"/>
                <a:gd name="T91" fmla="*/ 18 h 42"/>
                <a:gd name="T92" fmla="*/ 27 w 100"/>
                <a:gd name="T93" fmla="*/ 16 h 42"/>
                <a:gd name="T94" fmla="*/ 32 w 100"/>
                <a:gd name="T95" fmla="*/ 14 h 42"/>
                <a:gd name="T96" fmla="*/ 42 w 100"/>
                <a:gd name="T97" fmla="*/ 14 h 42"/>
                <a:gd name="T98" fmla="*/ 47 w 100"/>
                <a:gd name="T99" fmla="*/ 15 h 42"/>
                <a:gd name="T100" fmla="*/ 54 w 100"/>
                <a:gd name="T101" fmla="*/ 15 h 42"/>
                <a:gd name="T102" fmla="*/ 75 w 100"/>
                <a:gd name="T103" fmla="*/ 5 h 42"/>
                <a:gd name="T104" fmla="*/ 80 w 100"/>
                <a:gd name="T105" fmla="*/ 4 h 42"/>
                <a:gd name="T106" fmla="*/ 99 w 100"/>
                <a:gd name="T107" fmla="*/ 9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0" h="42">
                  <a:moveTo>
                    <a:pt x="99" y="9"/>
                  </a:moveTo>
                  <a:cubicBezTo>
                    <a:pt x="99" y="14"/>
                    <a:pt x="96" y="10"/>
                    <a:pt x="96" y="13"/>
                  </a:cubicBezTo>
                  <a:cubicBezTo>
                    <a:pt x="96" y="13"/>
                    <a:pt x="95" y="10"/>
                    <a:pt x="95" y="11"/>
                  </a:cubicBezTo>
                  <a:cubicBezTo>
                    <a:pt x="95" y="15"/>
                    <a:pt x="92" y="13"/>
                    <a:pt x="90" y="11"/>
                  </a:cubicBezTo>
                  <a:cubicBezTo>
                    <a:pt x="90" y="10"/>
                    <a:pt x="90" y="10"/>
                    <a:pt x="90" y="10"/>
                  </a:cubicBezTo>
                  <a:cubicBezTo>
                    <a:pt x="89" y="10"/>
                    <a:pt x="90" y="12"/>
                    <a:pt x="89" y="12"/>
                  </a:cubicBezTo>
                  <a:cubicBezTo>
                    <a:pt x="89" y="11"/>
                    <a:pt x="89" y="11"/>
                    <a:pt x="89" y="11"/>
                  </a:cubicBezTo>
                  <a:cubicBezTo>
                    <a:pt x="89" y="12"/>
                    <a:pt x="89" y="11"/>
                    <a:pt x="89" y="12"/>
                  </a:cubicBezTo>
                  <a:cubicBezTo>
                    <a:pt x="88" y="12"/>
                    <a:pt x="88" y="11"/>
                    <a:pt x="88" y="10"/>
                  </a:cubicBezTo>
                  <a:cubicBezTo>
                    <a:pt x="88" y="12"/>
                    <a:pt x="88" y="12"/>
                    <a:pt x="88" y="12"/>
                  </a:cubicBezTo>
                  <a:cubicBezTo>
                    <a:pt x="88" y="16"/>
                    <a:pt x="87" y="12"/>
                    <a:pt x="87" y="14"/>
                  </a:cubicBezTo>
                  <a:cubicBezTo>
                    <a:pt x="86" y="13"/>
                    <a:pt x="86" y="13"/>
                    <a:pt x="86" y="13"/>
                  </a:cubicBezTo>
                  <a:cubicBezTo>
                    <a:pt x="86" y="16"/>
                    <a:pt x="84" y="15"/>
                    <a:pt x="83" y="17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3" y="16"/>
                    <a:pt x="83" y="17"/>
                    <a:pt x="83" y="17"/>
                  </a:cubicBezTo>
                  <a:cubicBezTo>
                    <a:pt x="82" y="15"/>
                    <a:pt x="82" y="19"/>
                    <a:pt x="82" y="18"/>
                  </a:cubicBezTo>
                  <a:cubicBezTo>
                    <a:pt x="82" y="17"/>
                    <a:pt x="82" y="17"/>
                    <a:pt x="82" y="17"/>
                  </a:cubicBezTo>
                  <a:cubicBezTo>
                    <a:pt x="82" y="19"/>
                    <a:pt x="81" y="16"/>
                    <a:pt x="81" y="19"/>
                  </a:cubicBezTo>
                  <a:cubicBezTo>
                    <a:pt x="81" y="17"/>
                    <a:pt x="81" y="17"/>
                    <a:pt x="81" y="17"/>
                  </a:cubicBezTo>
                  <a:cubicBezTo>
                    <a:pt x="81" y="20"/>
                    <a:pt x="80" y="16"/>
                    <a:pt x="80" y="18"/>
                  </a:cubicBezTo>
                  <a:cubicBezTo>
                    <a:pt x="80" y="18"/>
                    <a:pt x="80" y="18"/>
                    <a:pt x="80" y="18"/>
                  </a:cubicBezTo>
                  <a:cubicBezTo>
                    <a:pt x="80" y="19"/>
                    <a:pt x="80" y="17"/>
                    <a:pt x="80" y="18"/>
                  </a:cubicBezTo>
                  <a:cubicBezTo>
                    <a:pt x="80" y="18"/>
                    <a:pt x="80" y="18"/>
                    <a:pt x="80" y="18"/>
                  </a:cubicBezTo>
                  <a:cubicBezTo>
                    <a:pt x="79" y="18"/>
                    <a:pt x="79" y="17"/>
                    <a:pt x="79" y="19"/>
                  </a:cubicBezTo>
                  <a:cubicBezTo>
                    <a:pt x="79" y="18"/>
                    <a:pt x="80" y="18"/>
                    <a:pt x="79" y="16"/>
                  </a:cubicBezTo>
                  <a:cubicBezTo>
                    <a:pt x="78" y="18"/>
                    <a:pt x="76" y="18"/>
                    <a:pt x="74" y="19"/>
                  </a:cubicBezTo>
                  <a:cubicBezTo>
                    <a:pt x="74" y="17"/>
                    <a:pt x="74" y="17"/>
                    <a:pt x="74" y="17"/>
                  </a:cubicBezTo>
                  <a:cubicBezTo>
                    <a:pt x="74" y="17"/>
                    <a:pt x="73" y="18"/>
                    <a:pt x="73" y="19"/>
                  </a:cubicBezTo>
                  <a:cubicBezTo>
                    <a:pt x="73" y="18"/>
                    <a:pt x="73" y="18"/>
                    <a:pt x="73" y="18"/>
                  </a:cubicBezTo>
                  <a:cubicBezTo>
                    <a:pt x="72" y="17"/>
                    <a:pt x="73" y="20"/>
                    <a:pt x="72" y="19"/>
                  </a:cubicBezTo>
                  <a:cubicBezTo>
                    <a:pt x="72" y="17"/>
                    <a:pt x="72" y="17"/>
                    <a:pt x="72" y="17"/>
                  </a:cubicBezTo>
                  <a:cubicBezTo>
                    <a:pt x="72" y="19"/>
                    <a:pt x="72" y="18"/>
                    <a:pt x="71" y="19"/>
                  </a:cubicBezTo>
                  <a:cubicBezTo>
                    <a:pt x="71" y="19"/>
                    <a:pt x="71" y="18"/>
                    <a:pt x="71" y="18"/>
                  </a:cubicBezTo>
                  <a:cubicBezTo>
                    <a:pt x="71" y="20"/>
                    <a:pt x="71" y="18"/>
                    <a:pt x="71" y="19"/>
                  </a:cubicBezTo>
                  <a:cubicBezTo>
                    <a:pt x="70" y="18"/>
                    <a:pt x="70" y="18"/>
                    <a:pt x="70" y="18"/>
                  </a:cubicBezTo>
                  <a:cubicBezTo>
                    <a:pt x="70" y="16"/>
                    <a:pt x="71" y="20"/>
                    <a:pt x="70" y="19"/>
                  </a:cubicBezTo>
                  <a:cubicBezTo>
                    <a:pt x="70" y="18"/>
                    <a:pt x="70" y="18"/>
                    <a:pt x="70" y="18"/>
                  </a:cubicBezTo>
                  <a:cubicBezTo>
                    <a:pt x="70" y="20"/>
                    <a:pt x="69" y="19"/>
                    <a:pt x="69" y="20"/>
                  </a:cubicBezTo>
                  <a:cubicBezTo>
                    <a:pt x="69" y="20"/>
                    <a:pt x="69" y="20"/>
                    <a:pt x="69" y="20"/>
                  </a:cubicBezTo>
                  <a:cubicBezTo>
                    <a:pt x="68" y="20"/>
                    <a:pt x="68" y="20"/>
                    <a:pt x="68" y="21"/>
                  </a:cubicBezTo>
                  <a:cubicBezTo>
                    <a:pt x="67" y="20"/>
                    <a:pt x="67" y="18"/>
                    <a:pt x="67" y="18"/>
                  </a:cubicBezTo>
                  <a:cubicBezTo>
                    <a:pt x="67" y="21"/>
                    <a:pt x="66" y="19"/>
                    <a:pt x="67" y="22"/>
                  </a:cubicBezTo>
                  <a:cubicBezTo>
                    <a:pt x="66" y="22"/>
                    <a:pt x="66" y="21"/>
                    <a:pt x="66" y="22"/>
                  </a:cubicBezTo>
                  <a:cubicBezTo>
                    <a:pt x="66" y="21"/>
                    <a:pt x="65" y="19"/>
                    <a:pt x="65" y="19"/>
                  </a:cubicBezTo>
                  <a:cubicBezTo>
                    <a:pt x="65" y="17"/>
                    <a:pt x="65" y="17"/>
                    <a:pt x="65" y="17"/>
                  </a:cubicBezTo>
                  <a:cubicBezTo>
                    <a:pt x="64" y="17"/>
                    <a:pt x="65" y="18"/>
                    <a:pt x="65" y="17"/>
                  </a:cubicBezTo>
                  <a:cubicBezTo>
                    <a:pt x="64" y="17"/>
                    <a:pt x="64" y="18"/>
                    <a:pt x="64" y="17"/>
                  </a:cubicBezTo>
                  <a:cubicBezTo>
                    <a:pt x="64" y="19"/>
                    <a:pt x="64" y="21"/>
                    <a:pt x="64" y="22"/>
                  </a:cubicBezTo>
                  <a:cubicBezTo>
                    <a:pt x="64" y="21"/>
                    <a:pt x="63" y="19"/>
                    <a:pt x="63" y="19"/>
                  </a:cubicBezTo>
                  <a:cubicBezTo>
                    <a:pt x="63" y="23"/>
                    <a:pt x="63" y="23"/>
                    <a:pt x="63" y="23"/>
                  </a:cubicBezTo>
                  <a:cubicBezTo>
                    <a:pt x="63" y="23"/>
                    <a:pt x="63" y="22"/>
                    <a:pt x="63" y="22"/>
                  </a:cubicBezTo>
                  <a:cubicBezTo>
                    <a:pt x="63" y="24"/>
                    <a:pt x="63" y="24"/>
                    <a:pt x="63" y="24"/>
                  </a:cubicBezTo>
                  <a:cubicBezTo>
                    <a:pt x="63" y="23"/>
                    <a:pt x="62" y="24"/>
                    <a:pt x="62" y="22"/>
                  </a:cubicBezTo>
                  <a:cubicBezTo>
                    <a:pt x="62" y="21"/>
                    <a:pt x="62" y="22"/>
                    <a:pt x="62" y="21"/>
                  </a:cubicBezTo>
                  <a:cubicBezTo>
                    <a:pt x="61" y="21"/>
                    <a:pt x="61" y="22"/>
                    <a:pt x="61" y="22"/>
                  </a:cubicBezTo>
                  <a:cubicBezTo>
                    <a:pt x="61" y="22"/>
                    <a:pt x="61" y="22"/>
                    <a:pt x="61" y="22"/>
                  </a:cubicBezTo>
                  <a:cubicBezTo>
                    <a:pt x="61" y="21"/>
                    <a:pt x="61" y="23"/>
                    <a:pt x="61" y="24"/>
                  </a:cubicBezTo>
                  <a:cubicBezTo>
                    <a:pt x="61" y="24"/>
                    <a:pt x="61" y="22"/>
                    <a:pt x="61" y="23"/>
                  </a:cubicBezTo>
                  <a:cubicBezTo>
                    <a:pt x="61" y="24"/>
                    <a:pt x="61" y="25"/>
                    <a:pt x="61" y="25"/>
                  </a:cubicBezTo>
                  <a:cubicBezTo>
                    <a:pt x="61" y="23"/>
                    <a:pt x="61" y="23"/>
                    <a:pt x="61" y="23"/>
                  </a:cubicBezTo>
                  <a:cubicBezTo>
                    <a:pt x="60" y="25"/>
                    <a:pt x="60" y="26"/>
                    <a:pt x="60" y="26"/>
                  </a:cubicBezTo>
                  <a:cubicBezTo>
                    <a:pt x="60" y="28"/>
                    <a:pt x="60" y="25"/>
                    <a:pt x="60" y="25"/>
                  </a:cubicBezTo>
                  <a:cubicBezTo>
                    <a:pt x="59" y="24"/>
                    <a:pt x="59" y="27"/>
                    <a:pt x="58" y="25"/>
                  </a:cubicBezTo>
                  <a:cubicBezTo>
                    <a:pt x="58" y="25"/>
                    <a:pt x="58" y="27"/>
                    <a:pt x="58" y="27"/>
                  </a:cubicBezTo>
                  <a:cubicBezTo>
                    <a:pt x="58" y="26"/>
                    <a:pt x="58" y="25"/>
                    <a:pt x="58" y="26"/>
                  </a:cubicBezTo>
                  <a:cubicBezTo>
                    <a:pt x="58" y="25"/>
                    <a:pt x="58" y="26"/>
                    <a:pt x="57" y="26"/>
                  </a:cubicBezTo>
                  <a:cubicBezTo>
                    <a:pt x="57" y="27"/>
                    <a:pt x="57" y="26"/>
                    <a:pt x="57" y="26"/>
                  </a:cubicBezTo>
                  <a:cubicBezTo>
                    <a:pt x="57" y="26"/>
                    <a:pt x="56" y="28"/>
                    <a:pt x="56" y="27"/>
                  </a:cubicBezTo>
                  <a:cubicBezTo>
                    <a:pt x="56" y="27"/>
                    <a:pt x="56" y="29"/>
                    <a:pt x="55" y="29"/>
                  </a:cubicBezTo>
                  <a:cubicBezTo>
                    <a:pt x="55" y="28"/>
                    <a:pt x="55" y="28"/>
                    <a:pt x="55" y="28"/>
                  </a:cubicBezTo>
                  <a:cubicBezTo>
                    <a:pt x="55" y="27"/>
                    <a:pt x="55" y="28"/>
                    <a:pt x="55" y="27"/>
                  </a:cubicBezTo>
                  <a:cubicBezTo>
                    <a:pt x="55" y="28"/>
                    <a:pt x="55" y="25"/>
                    <a:pt x="55" y="26"/>
                  </a:cubicBezTo>
                  <a:cubicBezTo>
                    <a:pt x="55" y="25"/>
                    <a:pt x="55" y="29"/>
                    <a:pt x="55" y="27"/>
                  </a:cubicBezTo>
                  <a:cubicBezTo>
                    <a:pt x="55" y="27"/>
                    <a:pt x="55" y="28"/>
                    <a:pt x="54" y="27"/>
                  </a:cubicBezTo>
                  <a:cubicBezTo>
                    <a:pt x="54" y="27"/>
                    <a:pt x="54" y="25"/>
                    <a:pt x="54" y="25"/>
                  </a:cubicBezTo>
                  <a:cubicBezTo>
                    <a:pt x="53" y="26"/>
                    <a:pt x="54" y="26"/>
                    <a:pt x="54" y="27"/>
                  </a:cubicBezTo>
                  <a:cubicBezTo>
                    <a:pt x="53" y="27"/>
                    <a:pt x="53" y="27"/>
                    <a:pt x="53" y="27"/>
                  </a:cubicBezTo>
                  <a:cubicBezTo>
                    <a:pt x="54" y="29"/>
                    <a:pt x="53" y="27"/>
                    <a:pt x="53" y="29"/>
                  </a:cubicBezTo>
                  <a:cubicBezTo>
                    <a:pt x="53" y="28"/>
                    <a:pt x="53" y="29"/>
                    <a:pt x="53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6"/>
                    <a:pt x="52" y="27"/>
                    <a:pt x="52" y="28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3" y="30"/>
                    <a:pt x="52" y="27"/>
                    <a:pt x="52" y="29"/>
                  </a:cubicBezTo>
                  <a:cubicBezTo>
                    <a:pt x="51" y="28"/>
                    <a:pt x="51" y="29"/>
                    <a:pt x="51" y="28"/>
                  </a:cubicBezTo>
                  <a:cubicBezTo>
                    <a:pt x="50" y="29"/>
                    <a:pt x="50" y="30"/>
                    <a:pt x="50" y="29"/>
                  </a:cubicBezTo>
                  <a:cubicBezTo>
                    <a:pt x="50" y="29"/>
                    <a:pt x="50" y="29"/>
                    <a:pt x="50" y="28"/>
                  </a:cubicBezTo>
                  <a:cubicBezTo>
                    <a:pt x="50" y="27"/>
                    <a:pt x="50" y="28"/>
                    <a:pt x="50" y="29"/>
                  </a:cubicBezTo>
                  <a:cubicBezTo>
                    <a:pt x="50" y="28"/>
                    <a:pt x="49" y="27"/>
                    <a:pt x="48" y="26"/>
                  </a:cubicBezTo>
                  <a:cubicBezTo>
                    <a:pt x="48" y="27"/>
                    <a:pt x="49" y="28"/>
                    <a:pt x="49" y="29"/>
                  </a:cubicBezTo>
                  <a:cubicBezTo>
                    <a:pt x="48" y="27"/>
                    <a:pt x="48" y="31"/>
                    <a:pt x="48" y="29"/>
                  </a:cubicBezTo>
                  <a:cubicBezTo>
                    <a:pt x="48" y="28"/>
                    <a:pt x="48" y="27"/>
                    <a:pt x="47" y="27"/>
                  </a:cubicBezTo>
                  <a:cubicBezTo>
                    <a:pt x="47" y="24"/>
                    <a:pt x="47" y="29"/>
                    <a:pt x="47" y="28"/>
                  </a:cubicBezTo>
                  <a:cubicBezTo>
                    <a:pt x="47" y="30"/>
                    <a:pt x="47" y="30"/>
                    <a:pt x="47" y="30"/>
                  </a:cubicBezTo>
                  <a:cubicBezTo>
                    <a:pt x="47" y="29"/>
                    <a:pt x="47" y="31"/>
                    <a:pt x="46" y="29"/>
                  </a:cubicBezTo>
                  <a:cubicBezTo>
                    <a:pt x="46" y="30"/>
                    <a:pt x="46" y="28"/>
                    <a:pt x="46" y="30"/>
                  </a:cubicBezTo>
                  <a:cubicBezTo>
                    <a:pt x="45" y="29"/>
                    <a:pt x="45" y="32"/>
                    <a:pt x="44" y="28"/>
                  </a:cubicBezTo>
                  <a:cubicBezTo>
                    <a:pt x="44" y="28"/>
                    <a:pt x="43" y="28"/>
                    <a:pt x="44" y="29"/>
                  </a:cubicBezTo>
                  <a:cubicBezTo>
                    <a:pt x="44" y="30"/>
                    <a:pt x="44" y="28"/>
                    <a:pt x="44" y="29"/>
                  </a:cubicBezTo>
                  <a:cubicBezTo>
                    <a:pt x="44" y="29"/>
                    <a:pt x="44" y="30"/>
                    <a:pt x="44" y="30"/>
                  </a:cubicBezTo>
                  <a:cubicBezTo>
                    <a:pt x="44" y="30"/>
                    <a:pt x="43" y="30"/>
                    <a:pt x="43" y="28"/>
                  </a:cubicBezTo>
                  <a:cubicBezTo>
                    <a:pt x="43" y="26"/>
                    <a:pt x="43" y="31"/>
                    <a:pt x="43" y="31"/>
                  </a:cubicBezTo>
                  <a:cubicBezTo>
                    <a:pt x="43" y="30"/>
                    <a:pt x="42" y="29"/>
                    <a:pt x="42" y="30"/>
                  </a:cubicBezTo>
                  <a:cubicBezTo>
                    <a:pt x="42" y="31"/>
                    <a:pt x="42" y="31"/>
                    <a:pt x="42" y="31"/>
                  </a:cubicBezTo>
                  <a:cubicBezTo>
                    <a:pt x="42" y="31"/>
                    <a:pt x="42" y="29"/>
                    <a:pt x="41" y="28"/>
                  </a:cubicBezTo>
                  <a:cubicBezTo>
                    <a:pt x="41" y="28"/>
                    <a:pt x="41" y="28"/>
                    <a:pt x="41" y="29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9"/>
                    <a:pt x="41" y="28"/>
                    <a:pt x="40" y="29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0" y="29"/>
                    <a:pt x="41" y="30"/>
                    <a:pt x="41" y="30"/>
                  </a:cubicBezTo>
                  <a:cubicBezTo>
                    <a:pt x="41" y="30"/>
                    <a:pt x="41" y="30"/>
                    <a:pt x="41" y="31"/>
                  </a:cubicBezTo>
                  <a:cubicBezTo>
                    <a:pt x="40" y="30"/>
                    <a:pt x="40" y="30"/>
                    <a:pt x="40" y="30"/>
                  </a:cubicBezTo>
                  <a:cubicBezTo>
                    <a:pt x="40" y="30"/>
                    <a:pt x="40" y="31"/>
                    <a:pt x="40" y="31"/>
                  </a:cubicBezTo>
                  <a:cubicBezTo>
                    <a:pt x="40" y="31"/>
                    <a:pt x="40" y="31"/>
                    <a:pt x="39" y="30"/>
                  </a:cubicBezTo>
                  <a:cubicBezTo>
                    <a:pt x="40" y="30"/>
                    <a:pt x="40" y="31"/>
                    <a:pt x="40" y="30"/>
                  </a:cubicBezTo>
                  <a:cubicBezTo>
                    <a:pt x="40" y="30"/>
                    <a:pt x="39" y="28"/>
                    <a:pt x="39" y="29"/>
                  </a:cubicBezTo>
                  <a:cubicBezTo>
                    <a:pt x="39" y="30"/>
                    <a:pt x="40" y="32"/>
                    <a:pt x="39" y="31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39" y="31"/>
                    <a:pt x="38" y="30"/>
                    <a:pt x="39" y="32"/>
                  </a:cubicBezTo>
                  <a:cubicBezTo>
                    <a:pt x="38" y="32"/>
                    <a:pt x="38" y="31"/>
                    <a:pt x="38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7" y="30"/>
                    <a:pt x="37" y="31"/>
                    <a:pt x="37" y="32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31"/>
                    <a:pt x="37" y="31"/>
                    <a:pt x="37" y="32"/>
                  </a:cubicBezTo>
                  <a:cubicBezTo>
                    <a:pt x="36" y="31"/>
                    <a:pt x="36" y="27"/>
                    <a:pt x="36" y="29"/>
                  </a:cubicBezTo>
                  <a:cubicBezTo>
                    <a:pt x="36" y="29"/>
                    <a:pt x="36" y="31"/>
                    <a:pt x="36" y="32"/>
                  </a:cubicBezTo>
                  <a:cubicBezTo>
                    <a:pt x="35" y="32"/>
                    <a:pt x="35" y="34"/>
                    <a:pt x="34" y="32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34" y="33"/>
                    <a:pt x="33" y="35"/>
                    <a:pt x="32" y="32"/>
                  </a:cubicBezTo>
                  <a:cubicBezTo>
                    <a:pt x="32" y="32"/>
                    <a:pt x="32" y="31"/>
                    <a:pt x="32" y="30"/>
                  </a:cubicBezTo>
                  <a:cubicBezTo>
                    <a:pt x="32" y="31"/>
                    <a:pt x="31" y="29"/>
                    <a:pt x="32" y="31"/>
                  </a:cubicBezTo>
                  <a:cubicBezTo>
                    <a:pt x="32" y="32"/>
                    <a:pt x="32" y="33"/>
                    <a:pt x="32" y="33"/>
                  </a:cubicBezTo>
                  <a:cubicBezTo>
                    <a:pt x="32" y="34"/>
                    <a:pt x="31" y="34"/>
                    <a:pt x="31" y="33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31" y="32"/>
                    <a:pt x="30" y="32"/>
                    <a:pt x="30" y="33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30" y="33"/>
                    <a:pt x="30" y="33"/>
                    <a:pt x="30" y="33"/>
                  </a:cubicBezTo>
                  <a:cubicBezTo>
                    <a:pt x="30" y="33"/>
                    <a:pt x="30" y="35"/>
                    <a:pt x="30" y="34"/>
                  </a:cubicBezTo>
                  <a:cubicBezTo>
                    <a:pt x="30" y="33"/>
                    <a:pt x="30" y="33"/>
                    <a:pt x="30" y="33"/>
                  </a:cubicBezTo>
                  <a:cubicBezTo>
                    <a:pt x="29" y="34"/>
                    <a:pt x="29" y="36"/>
                    <a:pt x="29" y="35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28" y="33"/>
                    <a:pt x="28" y="34"/>
                    <a:pt x="29" y="35"/>
                  </a:cubicBezTo>
                  <a:cubicBezTo>
                    <a:pt x="28" y="34"/>
                    <a:pt x="28" y="34"/>
                    <a:pt x="27" y="32"/>
                  </a:cubicBezTo>
                  <a:cubicBezTo>
                    <a:pt x="27" y="36"/>
                    <a:pt x="26" y="37"/>
                    <a:pt x="25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4" y="35"/>
                    <a:pt x="25" y="37"/>
                    <a:pt x="25" y="37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4" y="33"/>
                    <a:pt x="24" y="35"/>
                    <a:pt x="24" y="36"/>
                  </a:cubicBezTo>
                  <a:cubicBezTo>
                    <a:pt x="24" y="37"/>
                    <a:pt x="24" y="35"/>
                    <a:pt x="24" y="36"/>
                  </a:cubicBezTo>
                  <a:cubicBezTo>
                    <a:pt x="24" y="37"/>
                    <a:pt x="23" y="36"/>
                    <a:pt x="24" y="37"/>
                  </a:cubicBezTo>
                  <a:cubicBezTo>
                    <a:pt x="23" y="37"/>
                    <a:pt x="23" y="35"/>
                    <a:pt x="23" y="35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2" y="34"/>
                    <a:pt x="23" y="32"/>
                    <a:pt x="22" y="29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28"/>
                    <a:pt x="22" y="28"/>
                    <a:pt x="22" y="27"/>
                  </a:cubicBezTo>
                  <a:cubicBezTo>
                    <a:pt x="22" y="28"/>
                    <a:pt x="22" y="30"/>
                    <a:pt x="22" y="31"/>
                  </a:cubicBezTo>
                  <a:cubicBezTo>
                    <a:pt x="22" y="32"/>
                    <a:pt x="23" y="35"/>
                    <a:pt x="22" y="35"/>
                  </a:cubicBezTo>
                  <a:cubicBezTo>
                    <a:pt x="22" y="34"/>
                    <a:pt x="23" y="35"/>
                    <a:pt x="22" y="34"/>
                  </a:cubicBezTo>
                  <a:cubicBezTo>
                    <a:pt x="22" y="32"/>
                    <a:pt x="22" y="34"/>
                    <a:pt x="22" y="34"/>
                  </a:cubicBezTo>
                  <a:cubicBezTo>
                    <a:pt x="22" y="35"/>
                    <a:pt x="22" y="36"/>
                    <a:pt x="22" y="37"/>
                  </a:cubicBezTo>
                  <a:cubicBezTo>
                    <a:pt x="22" y="36"/>
                    <a:pt x="22" y="35"/>
                    <a:pt x="21" y="35"/>
                  </a:cubicBezTo>
                  <a:cubicBezTo>
                    <a:pt x="22" y="36"/>
                    <a:pt x="21" y="37"/>
                    <a:pt x="22" y="37"/>
                  </a:cubicBezTo>
                  <a:cubicBezTo>
                    <a:pt x="22" y="40"/>
                    <a:pt x="21" y="37"/>
                    <a:pt x="21" y="39"/>
                  </a:cubicBezTo>
                  <a:cubicBezTo>
                    <a:pt x="21" y="37"/>
                    <a:pt x="21" y="35"/>
                    <a:pt x="21" y="34"/>
                  </a:cubicBezTo>
                  <a:cubicBezTo>
                    <a:pt x="21" y="36"/>
                    <a:pt x="20" y="36"/>
                    <a:pt x="21" y="39"/>
                  </a:cubicBezTo>
                  <a:cubicBezTo>
                    <a:pt x="21" y="38"/>
                    <a:pt x="21" y="37"/>
                    <a:pt x="21" y="36"/>
                  </a:cubicBezTo>
                  <a:cubicBezTo>
                    <a:pt x="20" y="35"/>
                    <a:pt x="21" y="39"/>
                    <a:pt x="20" y="36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20" y="37"/>
                    <a:pt x="20" y="37"/>
                    <a:pt x="20" y="36"/>
                  </a:cubicBezTo>
                  <a:cubicBezTo>
                    <a:pt x="19" y="36"/>
                    <a:pt x="19" y="38"/>
                    <a:pt x="19" y="36"/>
                  </a:cubicBezTo>
                  <a:cubicBezTo>
                    <a:pt x="19" y="36"/>
                    <a:pt x="18" y="36"/>
                    <a:pt x="19" y="37"/>
                  </a:cubicBezTo>
                  <a:cubicBezTo>
                    <a:pt x="19" y="38"/>
                    <a:pt x="19" y="36"/>
                    <a:pt x="19" y="38"/>
                  </a:cubicBezTo>
                  <a:cubicBezTo>
                    <a:pt x="19" y="37"/>
                    <a:pt x="19" y="39"/>
                    <a:pt x="19" y="39"/>
                  </a:cubicBezTo>
                  <a:cubicBezTo>
                    <a:pt x="19" y="38"/>
                    <a:pt x="19" y="38"/>
                    <a:pt x="19" y="38"/>
                  </a:cubicBezTo>
                  <a:cubicBezTo>
                    <a:pt x="19" y="39"/>
                    <a:pt x="19" y="39"/>
                    <a:pt x="19" y="40"/>
                  </a:cubicBezTo>
                  <a:cubicBezTo>
                    <a:pt x="19" y="39"/>
                    <a:pt x="19" y="38"/>
                    <a:pt x="18" y="38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8" y="40"/>
                    <a:pt x="18" y="37"/>
                    <a:pt x="18" y="38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8" y="37"/>
                    <a:pt x="18" y="35"/>
                    <a:pt x="17" y="36"/>
                  </a:cubicBezTo>
                  <a:cubicBezTo>
                    <a:pt x="18" y="37"/>
                    <a:pt x="18" y="39"/>
                    <a:pt x="18" y="40"/>
                  </a:cubicBezTo>
                  <a:cubicBezTo>
                    <a:pt x="18" y="40"/>
                    <a:pt x="17" y="38"/>
                    <a:pt x="17" y="40"/>
                  </a:cubicBezTo>
                  <a:cubicBezTo>
                    <a:pt x="17" y="38"/>
                    <a:pt x="17" y="38"/>
                    <a:pt x="17" y="38"/>
                  </a:cubicBezTo>
                  <a:cubicBezTo>
                    <a:pt x="17" y="38"/>
                    <a:pt x="17" y="36"/>
                    <a:pt x="17" y="36"/>
                  </a:cubicBezTo>
                  <a:cubicBezTo>
                    <a:pt x="17" y="37"/>
                    <a:pt x="17" y="39"/>
                    <a:pt x="17" y="39"/>
                  </a:cubicBezTo>
                  <a:cubicBezTo>
                    <a:pt x="17" y="39"/>
                    <a:pt x="17" y="38"/>
                    <a:pt x="16" y="38"/>
                  </a:cubicBezTo>
                  <a:cubicBezTo>
                    <a:pt x="16" y="38"/>
                    <a:pt x="17" y="39"/>
                    <a:pt x="17" y="40"/>
                  </a:cubicBezTo>
                  <a:cubicBezTo>
                    <a:pt x="16" y="39"/>
                    <a:pt x="16" y="38"/>
                    <a:pt x="15" y="37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3"/>
                    <a:pt x="15" y="33"/>
                    <a:pt x="15" y="31"/>
                  </a:cubicBezTo>
                  <a:cubicBezTo>
                    <a:pt x="14" y="31"/>
                    <a:pt x="14" y="32"/>
                    <a:pt x="14" y="32"/>
                  </a:cubicBezTo>
                  <a:cubicBezTo>
                    <a:pt x="15" y="35"/>
                    <a:pt x="15" y="36"/>
                    <a:pt x="15" y="39"/>
                  </a:cubicBezTo>
                  <a:cubicBezTo>
                    <a:pt x="15" y="40"/>
                    <a:pt x="14" y="32"/>
                    <a:pt x="14" y="37"/>
                  </a:cubicBezTo>
                  <a:cubicBezTo>
                    <a:pt x="14" y="37"/>
                    <a:pt x="14" y="39"/>
                    <a:pt x="14" y="39"/>
                  </a:cubicBezTo>
                  <a:cubicBezTo>
                    <a:pt x="14" y="38"/>
                    <a:pt x="15" y="41"/>
                    <a:pt x="14" y="40"/>
                  </a:cubicBezTo>
                  <a:cubicBezTo>
                    <a:pt x="14" y="39"/>
                    <a:pt x="13" y="38"/>
                    <a:pt x="13" y="36"/>
                  </a:cubicBezTo>
                  <a:cubicBezTo>
                    <a:pt x="13" y="37"/>
                    <a:pt x="14" y="37"/>
                    <a:pt x="14" y="36"/>
                  </a:cubicBezTo>
                  <a:cubicBezTo>
                    <a:pt x="13" y="35"/>
                    <a:pt x="13" y="34"/>
                    <a:pt x="13" y="34"/>
                  </a:cubicBezTo>
                  <a:cubicBezTo>
                    <a:pt x="13" y="34"/>
                    <a:pt x="13" y="34"/>
                    <a:pt x="13" y="35"/>
                  </a:cubicBezTo>
                  <a:cubicBezTo>
                    <a:pt x="13" y="37"/>
                    <a:pt x="13" y="35"/>
                    <a:pt x="13" y="37"/>
                  </a:cubicBezTo>
                  <a:cubicBezTo>
                    <a:pt x="13" y="37"/>
                    <a:pt x="12" y="35"/>
                    <a:pt x="13" y="38"/>
                  </a:cubicBezTo>
                  <a:cubicBezTo>
                    <a:pt x="13" y="38"/>
                    <a:pt x="13" y="39"/>
                    <a:pt x="13" y="40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0"/>
                    <a:pt x="13" y="40"/>
                    <a:pt x="13" y="40"/>
                  </a:cubicBezTo>
                  <a:cubicBezTo>
                    <a:pt x="13" y="39"/>
                    <a:pt x="13" y="42"/>
                    <a:pt x="13" y="41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2" y="38"/>
                    <a:pt x="13" y="40"/>
                    <a:pt x="12" y="37"/>
                  </a:cubicBezTo>
                  <a:cubicBezTo>
                    <a:pt x="12" y="37"/>
                    <a:pt x="12" y="39"/>
                    <a:pt x="12" y="38"/>
                  </a:cubicBezTo>
                  <a:cubicBezTo>
                    <a:pt x="12" y="37"/>
                    <a:pt x="12" y="37"/>
                    <a:pt x="12" y="37"/>
                  </a:cubicBezTo>
                  <a:cubicBezTo>
                    <a:pt x="12" y="37"/>
                    <a:pt x="11" y="34"/>
                    <a:pt x="11" y="36"/>
                  </a:cubicBezTo>
                  <a:cubicBezTo>
                    <a:pt x="11" y="37"/>
                    <a:pt x="11" y="37"/>
                    <a:pt x="11" y="38"/>
                  </a:cubicBezTo>
                  <a:cubicBezTo>
                    <a:pt x="11" y="38"/>
                    <a:pt x="11" y="39"/>
                    <a:pt x="11" y="40"/>
                  </a:cubicBezTo>
                  <a:cubicBezTo>
                    <a:pt x="10" y="38"/>
                    <a:pt x="10" y="40"/>
                    <a:pt x="10" y="37"/>
                  </a:cubicBezTo>
                  <a:cubicBezTo>
                    <a:pt x="10" y="39"/>
                    <a:pt x="11" y="38"/>
                    <a:pt x="11" y="36"/>
                  </a:cubicBezTo>
                  <a:cubicBezTo>
                    <a:pt x="10" y="34"/>
                    <a:pt x="11" y="37"/>
                    <a:pt x="11" y="34"/>
                  </a:cubicBezTo>
                  <a:cubicBezTo>
                    <a:pt x="11" y="34"/>
                    <a:pt x="10" y="32"/>
                    <a:pt x="10" y="30"/>
                  </a:cubicBezTo>
                  <a:cubicBezTo>
                    <a:pt x="10" y="30"/>
                    <a:pt x="10" y="31"/>
                    <a:pt x="10" y="31"/>
                  </a:cubicBezTo>
                  <a:cubicBezTo>
                    <a:pt x="10" y="33"/>
                    <a:pt x="10" y="33"/>
                    <a:pt x="10" y="34"/>
                  </a:cubicBezTo>
                  <a:cubicBezTo>
                    <a:pt x="10" y="34"/>
                    <a:pt x="10" y="35"/>
                    <a:pt x="10" y="36"/>
                  </a:cubicBezTo>
                  <a:cubicBezTo>
                    <a:pt x="9" y="35"/>
                    <a:pt x="9" y="34"/>
                    <a:pt x="9" y="34"/>
                  </a:cubicBezTo>
                  <a:cubicBezTo>
                    <a:pt x="9" y="34"/>
                    <a:pt x="8" y="34"/>
                    <a:pt x="8" y="34"/>
                  </a:cubicBezTo>
                  <a:cubicBezTo>
                    <a:pt x="8" y="36"/>
                    <a:pt x="7" y="34"/>
                    <a:pt x="8" y="36"/>
                  </a:cubicBezTo>
                  <a:cubicBezTo>
                    <a:pt x="8" y="37"/>
                    <a:pt x="9" y="39"/>
                    <a:pt x="9" y="40"/>
                  </a:cubicBezTo>
                  <a:cubicBezTo>
                    <a:pt x="9" y="40"/>
                    <a:pt x="9" y="39"/>
                    <a:pt x="8" y="38"/>
                  </a:cubicBezTo>
                  <a:cubicBezTo>
                    <a:pt x="8" y="39"/>
                    <a:pt x="8" y="36"/>
                    <a:pt x="8" y="38"/>
                  </a:cubicBezTo>
                  <a:cubicBezTo>
                    <a:pt x="8" y="37"/>
                    <a:pt x="8" y="35"/>
                    <a:pt x="7" y="33"/>
                  </a:cubicBezTo>
                  <a:cubicBezTo>
                    <a:pt x="7" y="34"/>
                    <a:pt x="7" y="32"/>
                    <a:pt x="7" y="32"/>
                  </a:cubicBezTo>
                  <a:cubicBezTo>
                    <a:pt x="7" y="33"/>
                    <a:pt x="6" y="34"/>
                    <a:pt x="6" y="35"/>
                  </a:cubicBezTo>
                  <a:cubicBezTo>
                    <a:pt x="5" y="33"/>
                    <a:pt x="5" y="35"/>
                    <a:pt x="4" y="35"/>
                  </a:cubicBezTo>
                  <a:cubicBezTo>
                    <a:pt x="4" y="34"/>
                    <a:pt x="4" y="32"/>
                    <a:pt x="3" y="32"/>
                  </a:cubicBezTo>
                  <a:cubicBezTo>
                    <a:pt x="3" y="32"/>
                    <a:pt x="4" y="34"/>
                    <a:pt x="3" y="33"/>
                  </a:cubicBezTo>
                  <a:cubicBezTo>
                    <a:pt x="3" y="32"/>
                    <a:pt x="3" y="32"/>
                    <a:pt x="3" y="32"/>
                  </a:cubicBezTo>
                  <a:cubicBezTo>
                    <a:pt x="3" y="33"/>
                    <a:pt x="2" y="31"/>
                    <a:pt x="3" y="34"/>
                  </a:cubicBezTo>
                  <a:cubicBezTo>
                    <a:pt x="3" y="32"/>
                    <a:pt x="3" y="32"/>
                    <a:pt x="3" y="3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2" y="31"/>
                    <a:pt x="2" y="31"/>
                    <a:pt x="2" y="31"/>
                  </a:cubicBezTo>
                  <a:cubicBezTo>
                    <a:pt x="2" y="29"/>
                    <a:pt x="2" y="31"/>
                    <a:pt x="1" y="31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1" y="33"/>
                    <a:pt x="1" y="32"/>
                    <a:pt x="1" y="33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31"/>
                    <a:pt x="0" y="30"/>
                    <a:pt x="0" y="31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9"/>
                    <a:pt x="0" y="30"/>
                    <a:pt x="0" y="31"/>
                  </a:cubicBezTo>
                  <a:cubicBezTo>
                    <a:pt x="1" y="32"/>
                    <a:pt x="1" y="31"/>
                    <a:pt x="1" y="30"/>
                  </a:cubicBezTo>
                  <a:cubicBezTo>
                    <a:pt x="1" y="30"/>
                    <a:pt x="1" y="30"/>
                    <a:pt x="1" y="31"/>
                  </a:cubicBezTo>
                  <a:cubicBezTo>
                    <a:pt x="0" y="29"/>
                    <a:pt x="0" y="29"/>
                    <a:pt x="0" y="28"/>
                  </a:cubicBezTo>
                  <a:cubicBezTo>
                    <a:pt x="0" y="28"/>
                    <a:pt x="0" y="27"/>
                    <a:pt x="0" y="28"/>
                  </a:cubicBezTo>
                  <a:cubicBezTo>
                    <a:pt x="0" y="27"/>
                    <a:pt x="0" y="27"/>
                    <a:pt x="1" y="27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1" y="27"/>
                    <a:pt x="1" y="26"/>
                    <a:pt x="1" y="27"/>
                  </a:cubicBezTo>
                  <a:cubicBezTo>
                    <a:pt x="2" y="28"/>
                    <a:pt x="2" y="25"/>
                    <a:pt x="2" y="26"/>
                  </a:cubicBezTo>
                  <a:cubicBezTo>
                    <a:pt x="2" y="27"/>
                    <a:pt x="2" y="29"/>
                    <a:pt x="2" y="30"/>
                  </a:cubicBezTo>
                  <a:cubicBezTo>
                    <a:pt x="3" y="30"/>
                    <a:pt x="3" y="29"/>
                    <a:pt x="3" y="30"/>
                  </a:cubicBezTo>
                  <a:cubicBezTo>
                    <a:pt x="3" y="29"/>
                    <a:pt x="3" y="27"/>
                    <a:pt x="3" y="26"/>
                  </a:cubicBezTo>
                  <a:cubicBezTo>
                    <a:pt x="3" y="27"/>
                    <a:pt x="3" y="27"/>
                    <a:pt x="3" y="27"/>
                  </a:cubicBezTo>
                  <a:cubicBezTo>
                    <a:pt x="3" y="27"/>
                    <a:pt x="3" y="25"/>
                    <a:pt x="3" y="25"/>
                  </a:cubicBezTo>
                  <a:cubicBezTo>
                    <a:pt x="4" y="26"/>
                    <a:pt x="5" y="26"/>
                    <a:pt x="5" y="26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5" y="24"/>
                    <a:pt x="6" y="26"/>
                    <a:pt x="6" y="25"/>
                  </a:cubicBezTo>
                  <a:cubicBezTo>
                    <a:pt x="7" y="26"/>
                    <a:pt x="8" y="23"/>
                    <a:pt x="8" y="25"/>
                  </a:cubicBezTo>
                  <a:cubicBezTo>
                    <a:pt x="9" y="24"/>
                    <a:pt x="10" y="23"/>
                    <a:pt x="11" y="23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4"/>
                    <a:pt x="12" y="26"/>
                    <a:pt x="12" y="26"/>
                  </a:cubicBezTo>
                  <a:cubicBezTo>
                    <a:pt x="11" y="24"/>
                    <a:pt x="12" y="24"/>
                    <a:pt x="12" y="23"/>
                  </a:cubicBezTo>
                  <a:cubicBezTo>
                    <a:pt x="13" y="24"/>
                    <a:pt x="13" y="23"/>
                    <a:pt x="13" y="21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4" y="20"/>
                    <a:pt x="14" y="22"/>
                    <a:pt x="15" y="22"/>
                  </a:cubicBezTo>
                  <a:cubicBezTo>
                    <a:pt x="15" y="23"/>
                    <a:pt x="16" y="24"/>
                    <a:pt x="16" y="24"/>
                  </a:cubicBezTo>
                  <a:cubicBezTo>
                    <a:pt x="16" y="22"/>
                    <a:pt x="16" y="22"/>
                    <a:pt x="16" y="20"/>
                  </a:cubicBezTo>
                  <a:cubicBezTo>
                    <a:pt x="16" y="20"/>
                    <a:pt x="17" y="21"/>
                    <a:pt x="18" y="22"/>
                  </a:cubicBezTo>
                  <a:cubicBezTo>
                    <a:pt x="18" y="19"/>
                    <a:pt x="20" y="20"/>
                    <a:pt x="21" y="18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2" y="16"/>
                    <a:pt x="24" y="19"/>
                    <a:pt x="25" y="17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6" y="20"/>
                    <a:pt x="26" y="19"/>
                    <a:pt x="26" y="17"/>
                  </a:cubicBezTo>
                  <a:cubicBezTo>
                    <a:pt x="26" y="18"/>
                    <a:pt x="26" y="16"/>
                    <a:pt x="27" y="18"/>
                  </a:cubicBezTo>
                  <a:cubicBezTo>
                    <a:pt x="27" y="18"/>
                    <a:pt x="27" y="17"/>
                    <a:pt x="27" y="16"/>
                  </a:cubicBezTo>
                  <a:cubicBezTo>
                    <a:pt x="28" y="17"/>
                    <a:pt x="28" y="17"/>
                    <a:pt x="29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17"/>
                    <a:pt x="29" y="18"/>
                    <a:pt x="29" y="18"/>
                  </a:cubicBezTo>
                  <a:cubicBezTo>
                    <a:pt x="29" y="17"/>
                    <a:pt x="30" y="18"/>
                    <a:pt x="29" y="15"/>
                  </a:cubicBezTo>
                  <a:cubicBezTo>
                    <a:pt x="30" y="17"/>
                    <a:pt x="31" y="14"/>
                    <a:pt x="32" y="16"/>
                  </a:cubicBezTo>
                  <a:cubicBezTo>
                    <a:pt x="32" y="15"/>
                    <a:pt x="32" y="15"/>
                    <a:pt x="32" y="14"/>
                  </a:cubicBezTo>
                  <a:cubicBezTo>
                    <a:pt x="32" y="14"/>
                    <a:pt x="33" y="16"/>
                    <a:pt x="34" y="14"/>
                  </a:cubicBezTo>
                  <a:cubicBezTo>
                    <a:pt x="34" y="15"/>
                    <a:pt x="34" y="16"/>
                    <a:pt x="34" y="16"/>
                  </a:cubicBezTo>
                  <a:cubicBezTo>
                    <a:pt x="34" y="14"/>
                    <a:pt x="34" y="14"/>
                    <a:pt x="34" y="14"/>
                  </a:cubicBezTo>
                  <a:cubicBezTo>
                    <a:pt x="35" y="13"/>
                    <a:pt x="36" y="15"/>
                    <a:pt x="37" y="15"/>
                  </a:cubicBezTo>
                  <a:cubicBezTo>
                    <a:pt x="38" y="13"/>
                    <a:pt x="40" y="14"/>
                    <a:pt x="42" y="13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2" y="11"/>
                    <a:pt x="43" y="16"/>
                    <a:pt x="43" y="12"/>
                  </a:cubicBezTo>
                  <a:cubicBezTo>
                    <a:pt x="43" y="13"/>
                    <a:pt x="44" y="12"/>
                    <a:pt x="44" y="14"/>
                  </a:cubicBezTo>
                  <a:cubicBezTo>
                    <a:pt x="44" y="12"/>
                    <a:pt x="45" y="15"/>
                    <a:pt x="45" y="13"/>
                  </a:cubicBezTo>
                  <a:cubicBezTo>
                    <a:pt x="45" y="13"/>
                    <a:pt x="45" y="13"/>
                    <a:pt x="45" y="13"/>
                  </a:cubicBezTo>
                  <a:cubicBezTo>
                    <a:pt x="46" y="14"/>
                    <a:pt x="46" y="12"/>
                    <a:pt x="47" y="13"/>
                  </a:cubicBezTo>
                  <a:cubicBezTo>
                    <a:pt x="47" y="14"/>
                    <a:pt x="47" y="14"/>
                    <a:pt x="47" y="15"/>
                  </a:cubicBezTo>
                  <a:cubicBezTo>
                    <a:pt x="48" y="16"/>
                    <a:pt x="47" y="12"/>
                    <a:pt x="48" y="15"/>
                  </a:cubicBezTo>
                  <a:cubicBezTo>
                    <a:pt x="48" y="15"/>
                    <a:pt x="48" y="13"/>
                    <a:pt x="48" y="13"/>
                  </a:cubicBezTo>
                  <a:cubicBezTo>
                    <a:pt x="49" y="14"/>
                    <a:pt x="50" y="12"/>
                    <a:pt x="52" y="11"/>
                  </a:cubicBezTo>
                  <a:cubicBezTo>
                    <a:pt x="53" y="13"/>
                    <a:pt x="53" y="16"/>
                    <a:pt x="53" y="14"/>
                  </a:cubicBezTo>
                  <a:cubicBezTo>
                    <a:pt x="53" y="14"/>
                    <a:pt x="53" y="13"/>
                    <a:pt x="53" y="13"/>
                  </a:cubicBezTo>
                  <a:cubicBezTo>
                    <a:pt x="53" y="12"/>
                    <a:pt x="54" y="16"/>
                    <a:pt x="54" y="15"/>
                  </a:cubicBezTo>
                  <a:cubicBezTo>
                    <a:pt x="54" y="13"/>
                    <a:pt x="54" y="14"/>
                    <a:pt x="54" y="13"/>
                  </a:cubicBezTo>
                  <a:cubicBezTo>
                    <a:pt x="55" y="14"/>
                    <a:pt x="55" y="15"/>
                    <a:pt x="55" y="14"/>
                  </a:cubicBezTo>
                  <a:cubicBezTo>
                    <a:pt x="56" y="15"/>
                    <a:pt x="56" y="15"/>
                    <a:pt x="56" y="15"/>
                  </a:cubicBezTo>
                  <a:cubicBezTo>
                    <a:pt x="56" y="12"/>
                    <a:pt x="57" y="13"/>
                    <a:pt x="56" y="10"/>
                  </a:cubicBezTo>
                  <a:cubicBezTo>
                    <a:pt x="60" y="9"/>
                    <a:pt x="62" y="7"/>
                    <a:pt x="65" y="6"/>
                  </a:cubicBezTo>
                  <a:cubicBezTo>
                    <a:pt x="68" y="6"/>
                    <a:pt x="71" y="4"/>
                    <a:pt x="75" y="5"/>
                  </a:cubicBezTo>
                  <a:cubicBezTo>
                    <a:pt x="76" y="7"/>
                    <a:pt x="76" y="7"/>
                    <a:pt x="76" y="6"/>
                  </a:cubicBezTo>
                  <a:cubicBezTo>
                    <a:pt x="77" y="7"/>
                    <a:pt x="77" y="7"/>
                    <a:pt x="77" y="7"/>
                  </a:cubicBezTo>
                  <a:cubicBezTo>
                    <a:pt x="76" y="5"/>
                    <a:pt x="77" y="6"/>
                    <a:pt x="77" y="5"/>
                  </a:cubicBezTo>
                  <a:cubicBezTo>
                    <a:pt x="78" y="5"/>
                    <a:pt x="79" y="4"/>
                    <a:pt x="80" y="4"/>
                  </a:cubicBezTo>
                  <a:cubicBezTo>
                    <a:pt x="80" y="4"/>
                    <a:pt x="80" y="5"/>
                    <a:pt x="80" y="5"/>
                  </a:cubicBezTo>
                  <a:cubicBezTo>
                    <a:pt x="80" y="4"/>
                    <a:pt x="80" y="4"/>
                    <a:pt x="80" y="4"/>
                  </a:cubicBezTo>
                  <a:cubicBezTo>
                    <a:pt x="81" y="4"/>
                    <a:pt x="81" y="4"/>
                    <a:pt x="81" y="4"/>
                  </a:cubicBezTo>
                  <a:cubicBezTo>
                    <a:pt x="81" y="4"/>
                    <a:pt x="81" y="3"/>
                    <a:pt x="80" y="3"/>
                  </a:cubicBezTo>
                  <a:cubicBezTo>
                    <a:pt x="83" y="0"/>
                    <a:pt x="87" y="3"/>
                    <a:pt x="89" y="2"/>
                  </a:cubicBezTo>
                  <a:cubicBezTo>
                    <a:pt x="90" y="3"/>
                    <a:pt x="91" y="2"/>
                    <a:pt x="92" y="1"/>
                  </a:cubicBezTo>
                  <a:cubicBezTo>
                    <a:pt x="95" y="3"/>
                    <a:pt x="97" y="5"/>
                    <a:pt x="99" y="3"/>
                  </a:cubicBezTo>
                  <a:cubicBezTo>
                    <a:pt x="99" y="3"/>
                    <a:pt x="100" y="8"/>
                    <a:pt x="9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" name="Freeform 91">
              <a:extLst>
                <a:ext uri="{FF2B5EF4-FFF2-40B4-BE49-F238E27FC236}">
                  <a16:creationId xmlns:a16="http://schemas.microsoft.com/office/drawing/2014/main" id="{3C2AD08F-61F4-4DA8-97E5-6403134E2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9942513" y="2360613"/>
              <a:ext cx="0" cy="11113"/>
            </a:xfrm>
            <a:custGeom>
              <a:avLst/>
              <a:gdLst>
                <a:gd name="T0" fmla="*/ 0 h 3"/>
                <a:gd name="T1" fmla="*/ 3 h 3"/>
                <a:gd name="T2" fmla="*/ 0 h 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3">
                  <a:moveTo>
                    <a:pt x="0" y="0"/>
                  </a:moveTo>
                  <a:cubicBezTo>
                    <a:pt x="0" y="1"/>
                    <a:pt x="0" y="2"/>
                    <a:pt x="0" y="3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Freeform 92">
              <a:extLst>
                <a:ext uri="{FF2B5EF4-FFF2-40B4-BE49-F238E27FC236}">
                  <a16:creationId xmlns:a16="http://schemas.microsoft.com/office/drawing/2014/main" id="{953B79B4-5221-4CEF-9951-F1893E26F476}"/>
                </a:ext>
              </a:extLst>
            </p:cNvPr>
            <p:cNvSpPr>
              <a:spLocks/>
            </p:cNvSpPr>
            <p:nvPr/>
          </p:nvSpPr>
          <p:spPr bwMode="auto">
            <a:xfrm>
              <a:off x="9972675" y="2393951"/>
              <a:ext cx="3175" cy="4763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1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1" y="0"/>
                    <a:pt x="1" y="1"/>
                  </a:cubicBezTo>
                  <a:cubicBezTo>
                    <a:pt x="1" y="1"/>
                    <a:pt x="1" y="1"/>
                    <a:pt x="0" y="1"/>
                  </a:cubicBezTo>
                  <a:cubicBezTo>
                    <a:pt x="1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" name="Freeform 93">
              <a:extLst>
                <a:ext uri="{FF2B5EF4-FFF2-40B4-BE49-F238E27FC236}">
                  <a16:creationId xmlns:a16="http://schemas.microsoft.com/office/drawing/2014/main" id="{1B2E8F64-1D59-4A83-84C1-8B4857F3B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9979025" y="2393951"/>
              <a:ext cx="0" cy="7938"/>
            </a:xfrm>
            <a:custGeom>
              <a:avLst/>
              <a:gdLst>
                <a:gd name="T0" fmla="*/ 0 h 2"/>
                <a:gd name="T1" fmla="*/ 2 h 2"/>
                <a:gd name="T2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cubicBezTo>
                    <a:pt x="0" y="1"/>
                    <a:pt x="0" y="2"/>
                    <a:pt x="0" y="2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Rectangle 94">
              <a:extLst>
                <a:ext uri="{FF2B5EF4-FFF2-40B4-BE49-F238E27FC236}">
                  <a16:creationId xmlns:a16="http://schemas.microsoft.com/office/drawing/2014/main" id="{EBB10661-34F7-4877-B8F5-969821BA2D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991725" y="2409826"/>
              <a:ext cx="1587" cy="31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Freeform 95">
              <a:extLst>
                <a:ext uri="{FF2B5EF4-FFF2-40B4-BE49-F238E27FC236}">
                  <a16:creationId xmlns:a16="http://schemas.microsoft.com/office/drawing/2014/main" id="{205831C2-D2B3-46CF-AF26-CC0EB25D2318}"/>
                </a:ext>
              </a:extLst>
            </p:cNvPr>
            <p:cNvSpPr>
              <a:spLocks/>
            </p:cNvSpPr>
            <p:nvPr/>
          </p:nvSpPr>
          <p:spPr bwMode="auto">
            <a:xfrm>
              <a:off x="9986963" y="2401888"/>
              <a:ext cx="4762" cy="4763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1" y="0"/>
                    <a:pt x="1" y="0"/>
                    <a:pt x="1" y="1"/>
                  </a:cubicBezTo>
                  <a:cubicBezTo>
                    <a:pt x="1" y="0"/>
                    <a:pt x="1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" name="Freeform 96">
              <a:extLst>
                <a:ext uri="{FF2B5EF4-FFF2-40B4-BE49-F238E27FC236}">
                  <a16:creationId xmlns:a16="http://schemas.microsoft.com/office/drawing/2014/main" id="{713E13FE-A8D0-42F2-BF92-7F27517ACF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2838" y="2406651"/>
              <a:ext cx="3175" cy="6350"/>
            </a:xfrm>
            <a:custGeom>
              <a:avLst/>
              <a:gdLst>
                <a:gd name="T0" fmla="*/ 0 w 1"/>
                <a:gd name="T1" fmla="*/ 1 h 2"/>
                <a:gd name="T2" fmla="*/ 1 w 1"/>
                <a:gd name="T3" fmla="*/ 1 h 2"/>
                <a:gd name="T4" fmla="*/ 0 w 1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1"/>
                  </a:moveTo>
                  <a:cubicBezTo>
                    <a:pt x="1" y="0"/>
                    <a:pt x="1" y="0"/>
                    <a:pt x="1" y="1"/>
                  </a:cubicBezTo>
                  <a:cubicBezTo>
                    <a:pt x="1" y="0"/>
                    <a:pt x="1" y="2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Freeform 97">
              <a:extLst>
                <a:ext uri="{FF2B5EF4-FFF2-40B4-BE49-F238E27FC236}">
                  <a16:creationId xmlns:a16="http://schemas.microsoft.com/office/drawing/2014/main" id="{B940711F-10AC-4077-8947-2A111FDB64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9188" y="2401888"/>
              <a:ext cx="0" cy="4763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Freeform 98">
              <a:extLst>
                <a:ext uri="{FF2B5EF4-FFF2-40B4-BE49-F238E27FC236}">
                  <a16:creationId xmlns:a16="http://schemas.microsoft.com/office/drawing/2014/main" id="{B412E617-ECF8-416F-8D04-85E2ECD6EC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23488" y="2368551"/>
              <a:ext cx="0" cy="3175"/>
            </a:xfrm>
            <a:custGeom>
              <a:avLst/>
              <a:gdLst>
                <a:gd name="T0" fmla="*/ 0 h 2"/>
                <a:gd name="T1" fmla="*/ 2 h 2"/>
                <a:gd name="T2" fmla="*/ 0 h 2"/>
                <a:gd name="T3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Freeform 99">
              <a:extLst>
                <a:ext uri="{FF2B5EF4-FFF2-40B4-BE49-F238E27FC236}">
                  <a16:creationId xmlns:a16="http://schemas.microsoft.com/office/drawing/2014/main" id="{808E450E-A5E1-4ACB-9140-99BF3CC586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75875" y="2357438"/>
              <a:ext cx="0" cy="6350"/>
            </a:xfrm>
            <a:custGeom>
              <a:avLst/>
              <a:gdLst>
                <a:gd name="T0" fmla="*/ 1 h 2"/>
                <a:gd name="T1" fmla="*/ 1 h 2"/>
                <a:gd name="T2" fmla="*/ 1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2">
                  <a:moveTo>
                    <a:pt x="0" y="1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2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Freeform 100">
              <a:extLst>
                <a:ext uri="{FF2B5EF4-FFF2-40B4-BE49-F238E27FC236}">
                  <a16:creationId xmlns:a16="http://schemas.microsoft.com/office/drawing/2014/main" id="{69F45D1B-D6EC-42F9-985D-5C31FC0C26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98100" y="2330451"/>
              <a:ext cx="0" cy="7938"/>
            </a:xfrm>
            <a:custGeom>
              <a:avLst/>
              <a:gdLst>
                <a:gd name="T0" fmla="*/ 5 h 5"/>
                <a:gd name="T1" fmla="*/ 5 h 5"/>
                <a:gd name="T2" fmla="*/ 0 h 5"/>
                <a:gd name="T3" fmla="*/ 5 h 5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5">
                  <a:moveTo>
                    <a:pt x="0" y="5"/>
                  </a:moveTo>
                  <a:lnTo>
                    <a:pt x="0" y="5"/>
                  </a:lnTo>
                  <a:lnTo>
                    <a:pt x="0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Freeform 101">
              <a:extLst>
                <a:ext uri="{FF2B5EF4-FFF2-40B4-BE49-F238E27FC236}">
                  <a16:creationId xmlns:a16="http://schemas.microsoft.com/office/drawing/2014/main" id="{55A21C2D-3893-4A42-96FB-908178794D69}"/>
                </a:ext>
              </a:extLst>
            </p:cNvPr>
            <p:cNvSpPr>
              <a:spLocks/>
            </p:cNvSpPr>
            <p:nvPr/>
          </p:nvSpPr>
          <p:spPr bwMode="auto">
            <a:xfrm>
              <a:off x="9825038" y="2924176"/>
              <a:ext cx="4762" cy="7938"/>
            </a:xfrm>
            <a:custGeom>
              <a:avLst/>
              <a:gdLst>
                <a:gd name="T0" fmla="*/ 1 w 1"/>
                <a:gd name="T1" fmla="*/ 1 h 2"/>
                <a:gd name="T2" fmla="*/ 0 w 1"/>
                <a:gd name="T3" fmla="*/ 1 h 2"/>
                <a:gd name="T4" fmla="*/ 1 w 1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1"/>
                  </a:moveTo>
                  <a:cubicBezTo>
                    <a:pt x="0" y="1"/>
                    <a:pt x="0" y="2"/>
                    <a:pt x="0" y="1"/>
                  </a:cubicBezTo>
                  <a:cubicBezTo>
                    <a:pt x="0" y="1"/>
                    <a:pt x="1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Freeform 102">
              <a:extLst>
                <a:ext uri="{FF2B5EF4-FFF2-40B4-BE49-F238E27FC236}">
                  <a16:creationId xmlns:a16="http://schemas.microsoft.com/office/drawing/2014/main" id="{232321D5-8B0C-40AA-B838-4DCEC6F467A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25038" y="2932113"/>
              <a:ext cx="395287" cy="307975"/>
            </a:xfrm>
            <a:custGeom>
              <a:avLst/>
              <a:gdLst>
                <a:gd name="T0" fmla="*/ 90 w 105"/>
                <a:gd name="T1" fmla="*/ 71 h 82"/>
                <a:gd name="T2" fmla="*/ 87 w 105"/>
                <a:gd name="T3" fmla="*/ 69 h 82"/>
                <a:gd name="T4" fmla="*/ 78 w 105"/>
                <a:gd name="T5" fmla="*/ 66 h 82"/>
                <a:gd name="T6" fmla="*/ 76 w 105"/>
                <a:gd name="T7" fmla="*/ 64 h 82"/>
                <a:gd name="T8" fmla="*/ 71 w 105"/>
                <a:gd name="T9" fmla="*/ 57 h 82"/>
                <a:gd name="T10" fmla="*/ 70 w 105"/>
                <a:gd name="T11" fmla="*/ 56 h 82"/>
                <a:gd name="T12" fmla="*/ 65 w 105"/>
                <a:gd name="T13" fmla="*/ 54 h 82"/>
                <a:gd name="T14" fmla="*/ 63 w 105"/>
                <a:gd name="T15" fmla="*/ 51 h 82"/>
                <a:gd name="T16" fmla="*/ 62 w 105"/>
                <a:gd name="T17" fmla="*/ 48 h 82"/>
                <a:gd name="T18" fmla="*/ 59 w 105"/>
                <a:gd name="T19" fmla="*/ 49 h 82"/>
                <a:gd name="T20" fmla="*/ 54 w 105"/>
                <a:gd name="T21" fmla="*/ 47 h 82"/>
                <a:gd name="T22" fmla="*/ 52 w 105"/>
                <a:gd name="T23" fmla="*/ 45 h 82"/>
                <a:gd name="T24" fmla="*/ 49 w 105"/>
                <a:gd name="T25" fmla="*/ 45 h 82"/>
                <a:gd name="T26" fmla="*/ 48 w 105"/>
                <a:gd name="T27" fmla="*/ 42 h 82"/>
                <a:gd name="T28" fmla="*/ 44 w 105"/>
                <a:gd name="T29" fmla="*/ 40 h 82"/>
                <a:gd name="T30" fmla="*/ 42 w 105"/>
                <a:gd name="T31" fmla="*/ 36 h 82"/>
                <a:gd name="T32" fmla="*/ 40 w 105"/>
                <a:gd name="T33" fmla="*/ 35 h 82"/>
                <a:gd name="T34" fmla="*/ 39 w 105"/>
                <a:gd name="T35" fmla="*/ 33 h 82"/>
                <a:gd name="T36" fmla="*/ 37 w 105"/>
                <a:gd name="T37" fmla="*/ 33 h 82"/>
                <a:gd name="T38" fmla="*/ 36 w 105"/>
                <a:gd name="T39" fmla="*/ 33 h 82"/>
                <a:gd name="T40" fmla="*/ 34 w 105"/>
                <a:gd name="T41" fmla="*/ 32 h 82"/>
                <a:gd name="T42" fmla="*/ 29 w 105"/>
                <a:gd name="T43" fmla="*/ 28 h 82"/>
                <a:gd name="T44" fmla="*/ 27 w 105"/>
                <a:gd name="T45" fmla="*/ 27 h 82"/>
                <a:gd name="T46" fmla="*/ 25 w 105"/>
                <a:gd name="T47" fmla="*/ 26 h 82"/>
                <a:gd name="T48" fmla="*/ 21 w 105"/>
                <a:gd name="T49" fmla="*/ 23 h 82"/>
                <a:gd name="T50" fmla="*/ 23 w 105"/>
                <a:gd name="T51" fmla="*/ 18 h 82"/>
                <a:gd name="T52" fmla="*/ 19 w 105"/>
                <a:gd name="T53" fmla="*/ 21 h 82"/>
                <a:gd name="T54" fmla="*/ 15 w 105"/>
                <a:gd name="T55" fmla="*/ 24 h 82"/>
                <a:gd name="T56" fmla="*/ 14 w 105"/>
                <a:gd name="T57" fmla="*/ 21 h 82"/>
                <a:gd name="T58" fmla="*/ 12 w 105"/>
                <a:gd name="T59" fmla="*/ 23 h 82"/>
                <a:gd name="T60" fmla="*/ 12 w 105"/>
                <a:gd name="T61" fmla="*/ 21 h 82"/>
                <a:gd name="T62" fmla="*/ 13 w 105"/>
                <a:gd name="T63" fmla="*/ 16 h 82"/>
                <a:gd name="T64" fmla="*/ 9 w 105"/>
                <a:gd name="T65" fmla="*/ 19 h 82"/>
                <a:gd name="T66" fmla="*/ 9 w 105"/>
                <a:gd name="T67" fmla="*/ 16 h 82"/>
                <a:gd name="T68" fmla="*/ 7 w 105"/>
                <a:gd name="T69" fmla="*/ 18 h 82"/>
                <a:gd name="T70" fmla="*/ 5 w 105"/>
                <a:gd name="T71" fmla="*/ 17 h 82"/>
                <a:gd name="T72" fmla="*/ 9 w 105"/>
                <a:gd name="T73" fmla="*/ 13 h 82"/>
                <a:gd name="T74" fmla="*/ 4 w 105"/>
                <a:gd name="T75" fmla="*/ 14 h 82"/>
                <a:gd name="T76" fmla="*/ 3 w 105"/>
                <a:gd name="T77" fmla="*/ 6 h 82"/>
                <a:gd name="T78" fmla="*/ 3 w 105"/>
                <a:gd name="T79" fmla="*/ 4 h 82"/>
                <a:gd name="T80" fmla="*/ 0 w 105"/>
                <a:gd name="T81" fmla="*/ 3 h 82"/>
                <a:gd name="T82" fmla="*/ 2 w 105"/>
                <a:gd name="T83" fmla="*/ 0 h 82"/>
                <a:gd name="T84" fmla="*/ 4 w 105"/>
                <a:gd name="T85" fmla="*/ 4 h 82"/>
                <a:gd name="T86" fmla="*/ 11 w 105"/>
                <a:gd name="T87" fmla="*/ 2 h 82"/>
                <a:gd name="T88" fmla="*/ 20 w 105"/>
                <a:gd name="T89" fmla="*/ 5 h 82"/>
                <a:gd name="T90" fmla="*/ 30 w 105"/>
                <a:gd name="T91" fmla="*/ 9 h 82"/>
                <a:gd name="T92" fmla="*/ 37 w 105"/>
                <a:gd name="T93" fmla="*/ 13 h 82"/>
                <a:gd name="T94" fmla="*/ 43 w 105"/>
                <a:gd name="T95" fmla="*/ 16 h 82"/>
                <a:gd name="T96" fmla="*/ 52 w 105"/>
                <a:gd name="T97" fmla="*/ 25 h 82"/>
                <a:gd name="T98" fmla="*/ 56 w 105"/>
                <a:gd name="T99" fmla="*/ 31 h 82"/>
                <a:gd name="T100" fmla="*/ 61 w 105"/>
                <a:gd name="T101" fmla="*/ 37 h 82"/>
                <a:gd name="T102" fmla="*/ 85 w 105"/>
                <a:gd name="T103" fmla="*/ 53 h 82"/>
                <a:gd name="T104" fmla="*/ 90 w 105"/>
                <a:gd name="T105" fmla="*/ 58 h 82"/>
                <a:gd name="T106" fmla="*/ 99 w 105"/>
                <a:gd name="T107" fmla="*/ 8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5" h="82">
                  <a:moveTo>
                    <a:pt x="99" y="80"/>
                  </a:moveTo>
                  <a:cubicBezTo>
                    <a:pt x="95" y="82"/>
                    <a:pt x="97" y="77"/>
                    <a:pt x="93" y="78"/>
                  </a:cubicBezTo>
                  <a:cubicBezTo>
                    <a:pt x="93" y="78"/>
                    <a:pt x="95" y="76"/>
                    <a:pt x="94" y="76"/>
                  </a:cubicBezTo>
                  <a:cubicBezTo>
                    <a:pt x="91" y="78"/>
                    <a:pt x="90" y="74"/>
                    <a:pt x="91" y="71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2" y="70"/>
                    <a:pt x="90" y="71"/>
                    <a:pt x="90" y="71"/>
                  </a:cubicBezTo>
                  <a:cubicBezTo>
                    <a:pt x="90" y="71"/>
                    <a:pt x="90" y="71"/>
                    <a:pt x="90" y="70"/>
                  </a:cubicBezTo>
                  <a:cubicBezTo>
                    <a:pt x="89" y="71"/>
                    <a:pt x="89" y="70"/>
                    <a:pt x="89" y="71"/>
                  </a:cubicBezTo>
                  <a:cubicBezTo>
                    <a:pt x="90" y="69"/>
                    <a:pt x="90" y="69"/>
                    <a:pt x="90" y="69"/>
                  </a:cubicBezTo>
                  <a:cubicBezTo>
                    <a:pt x="89" y="70"/>
                    <a:pt x="89" y="70"/>
                    <a:pt x="89" y="70"/>
                  </a:cubicBezTo>
                  <a:cubicBezTo>
                    <a:pt x="86" y="72"/>
                    <a:pt x="88" y="68"/>
                    <a:pt x="86" y="69"/>
                  </a:cubicBezTo>
                  <a:cubicBezTo>
                    <a:pt x="87" y="69"/>
                    <a:pt x="87" y="69"/>
                    <a:pt x="87" y="69"/>
                  </a:cubicBezTo>
                  <a:cubicBezTo>
                    <a:pt x="84" y="69"/>
                    <a:pt x="83" y="68"/>
                    <a:pt x="81" y="67"/>
                  </a:cubicBezTo>
                  <a:cubicBezTo>
                    <a:pt x="83" y="66"/>
                    <a:pt x="83" y="66"/>
                    <a:pt x="83" y="66"/>
                  </a:cubicBezTo>
                  <a:cubicBezTo>
                    <a:pt x="82" y="67"/>
                    <a:pt x="81" y="67"/>
                    <a:pt x="80" y="67"/>
                  </a:cubicBezTo>
                  <a:cubicBezTo>
                    <a:pt x="82" y="65"/>
                    <a:pt x="79" y="67"/>
                    <a:pt x="79" y="66"/>
                  </a:cubicBezTo>
                  <a:cubicBezTo>
                    <a:pt x="79" y="66"/>
                    <a:pt x="79" y="66"/>
                    <a:pt x="79" y="66"/>
                  </a:cubicBezTo>
                  <a:cubicBezTo>
                    <a:pt x="78" y="67"/>
                    <a:pt x="80" y="65"/>
                    <a:pt x="78" y="66"/>
                  </a:cubicBezTo>
                  <a:cubicBezTo>
                    <a:pt x="79" y="65"/>
                    <a:pt x="79" y="65"/>
                    <a:pt x="79" y="65"/>
                  </a:cubicBezTo>
                  <a:cubicBezTo>
                    <a:pt x="77" y="67"/>
                    <a:pt x="79" y="64"/>
                    <a:pt x="78" y="65"/>
                  </a:cubicBezTo>
                  <a:cubicBezTo>
                    <a:pt x="78" y="65"/>
                    <a:pt x="78" y="65"/>
                    <a:pt x="78" y="65"/>
                  </a:cubicBezTo>
                  <a:cubicBezTo>
                    <a:pt x="77" y="65"/>
                    <a:pt x="78" y="64"/>
                    <a:pt x="78" y="64"/>
                  </a:cubicBezTo>
                  <a:cubicBezTo>
                    <a:pt x="78" y="64"/>
                    <a:pt x="78" y="64"/>
                    <a:pt x="78" y="64"/>
                  </a:cubicBezTo>
                  <a:cubicBezTo>
                    <a:pt x="77" y="64"/>
                    <a:pt x="78" y="63"/>
                    <a:pt x="76" y="64"/>
                  </a:cubicBezTo>
                  <a:cubicBezTo>
                    <a:pt x="77" y="63"/>
                    <a:pt x="77" y="64"/>
                    <a:pt x="79" y="62"/>
                  </a:cubicBezTo>
                  <a:cubicBezTo>
                    <a:pt x="76" y="62"/>
                    <a:pt x="75" y="61"/>
                    <a:pt x="73" y="59"/>
                  </a:cubicBezTo>
                  <a:cubicBezTo>
                    <a:pt x="73" y="59"/>
                    <a:pt x="73" y="58"/>
                    <a:pt x="74" y="58"/>
                  </a:cubicBezTo>
                  <a:cubicBezTo>
                    <a:pt x="74" y="58"/>
                    <a:pt x="73" y="58"/>
                    <a:pt x="72" y="58"/>
                  </a:cubicBezTo>
                  <a:cubicBezTo>
                    <a:pt x="72" y="58"/>
                    <a:pt x="73" y="57"/>
                    <a:pt x="73" y="57"/>
                  </a:cubicBezTo>
                  <a:cubicBezTo>
                    <a:pt x="73" y="56"/>
                    <a:pt x="71" y="58"/>
                    <a:pt x="71" y="57"/>
                  </a:cubicBezTo>
                  <a:cubicBezTo>
                    <a:pt x="73" y="56"/>
                    <a:pt x="73" y="56"/>
                    <a:pt x="73" y="56"/>
                  </a:cubicBezTo>
                  <a:cubicBezTo>
                    <a:pt x="72" y="57"/>
                    <a:pt x="71" y="57"/>
                    <a:pt x="71" y="57"/>
                  </a:cubicBezTo>
                  <a:cubicBezTo>
                    <a:pt x="71" y="57"/>
                    <a:pt x="71" y="56"/>
                    <a:pt x="72" y="56"/>
                  </a:cubicBezTo>
                  <a:cubicBezTo>
                    <a:pt x="70" y="57"/>
                    <a:pt x="71" y="55"/>
                    <a:pt x="70" y="56"/>
                  </a:cubicBezTo>
                  <a:cubicBezTo>
                    <a:pt x="71" y="55"/>
                    <a:pt x="71" y="55"/>
                    <a:pt x="71" y="55"/>
                  </a:cubicBezTo>
                  <a:cubicBezTo>
                    <a:pt x="72" y="54"/>
                    <a:pt x="69" y="57"/>
                    <a:pt x="70" y="56"/>
                  </a:cubicBezTo>
                  <a:cubicBezTo>
                    <a:pt x="71" y="55"/>
                    <a:pt x="71" y="55"/>
                    <a:pt x="71" y="55"/>
                  </a:cubicBezTo>
                  <a:cubicBezTo>
                    <a:pt x="69" y="56"/>
                    <a:pt x="69" y="55"/>
                    <a:pt x="68" y="55"/>
                  </a:cubicBezTo>
                  <a:cubicBezTo>
                    <a:pt x="68" y="55"/>
                    <a:pt x="68" y="55"/>
                    <a:pt x="68" y="55"/>
                  </a:cubicBezTo>
                  <a:cubicBezTo>
                    <a:pt x="68" y="54"/>
                    <a:pt x="68" y="54"/>
                    <a:pt x="67" y="54"/>
                  </a:cubicBezTo>
                  <a:cubicBezTo>
                    <a:pt x="67" y="53"/>
                    <a:pt x="68" y="52"/>
                    <a:pt x="68" y="52"/>
                  </a:cubicBezTo>
                  <a:cubicBezTo>
                    <a:pt x="66" y="53"/>
                    <a:pt x="66" y="52"/>
                    <a:pt x="65" y="54"/>
                  </a:cubicBezTo>
                  <a:cubicBezTo>
                    <a:pt x="65" y="53"/>
                    <a:pt x="65" y="52"/>
                    <a:pt x="64" y="52"/>
                  </a:cubicBezTo>
                  <a:cubicBezTo>
                    <a:pt x="65" y="52"/>
                    <a:pt x="66" y="50"/>
                    <a:pt x="66" y="50"/>
                  </a:cubicBezTo>
                  <a:cubicBezTo>
                    <a:pt x="67" y="49"/>
                    <a:pt x="67" y="49"/>
                    <a:pt x="67" y="49"/>
                  </a:cubicBezTo>
                  <a:cubicBezTo>
                    <a:pt x="68" y="49"/>
                    <a:pt x="67" y="50"/>
                    <a:pt x="68" y="49"/>
                  </a:cubicBezTo>
                  <a:cubicBezTo>
                    <a:pt x="67" y="49"/>
                    <a:pt x="66" y="49"/>
                    <a:pt x="67" y="48"/>
                  </a:cubicBezTo>
                  <a:cubicBezTo>
                    <a:pt x="65" y="49"/>
                    <a:pt x="63" y="51"/>
                    <a:pt x="63" y="51"/>
                  </a:cubicBezTo>
                  <a:cubicBezTo>
                    <a:pt x="63" y="50"/>
                    <a:pt x="64" y="49"/>
                    <a:pt x="65" y="49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2" y="50"/>
                    <a:pt x="62" y="50"/>
                  </a:cubicBezTo>
                  <a:cubicBezTo>
                    <a:pt x="60" y="51"/>
                    <a:pt x="60" y="51"/>
                    <a:pt x="60" y="51"/>
                  </a:cubicBezTo>
                  <a:cubicBezTo>
                    <a:pt x="61" y="51"/>
                    <a:pt x="59" y="51"/>
                    <a:pt x="61" y="49"/>
                  </a:cubicBezTo>
                  <a:cubicBezTo>
                    <a:pt x="61" y="48"/>
                    <a:pt x="61" y="49"/>
                    <a:pt x="62" y="48"/>
                  </a:cubicBezTo>
                  <a:cubicBezTo>
                    <a:pt x="62" y="48"/>
                    <a:pt x="61" y="49"/>
                    <a:pt x="61" y="48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61" y="48"/>
                    <a:pt x="60" y="48"/>
                    <a:pt x="59" y="49"/>
                  </a:cubicBezTo>
                  <a:cubicBezTo>
                    <a:pt x="59" y="50"/>
                    <a:pt x="60" y="48"/>
                    <a:pt x="60" y="49"/>
                  </a:cubicBezTo>
                  <a:cubicBezTo>
                    <a:pt x="59" y="50"/>
                    <a:pt x="58" y="50"/>
                    <a:pt x="58" y="50"/>
                  </a:cubicBezTo>
                  <a:cubicBezTo>
                    <a:pt x="59" y="49"/>
                    <a:pt x="59" y="49"/>
                    <a:pt x="59" y="49"/>
                  </a:cubicBezTo>
                  <a:cubicBezTo>
                    <a:pt x="57" y="49"/>
                    <a:pt x="57" y="49"/>
                    <a:pt x="56" y="50"/>
                  </a:cubicBezTo>
                  <a:cubicBezTo>
                    <a:pt x="55" y="50"/>
                    <a:pt x="57" y="48"/>
                    <a:pt x="57" y="49"/>
                  </a:cubicBezTo>
                  <a:cubicBezTo>
                    <a:pt x="57" y="47"/>
                    <a:pt x="54" y="49"/>
                    <a:pt x="55" y="47"/>
                  </a:cubicBezTo>
                  <a:cubicBezTo>
                    <a:pt x="56" y="47"/>
                    <a:pt x="54" y="49"/>
                    <a:pt x="55" y="48"/>
                  </a:cubicBezTo>
                  <a:cubicBezTo>
                    <a:pt x="54" y="48"/>
                    <a:pt x="55" y="47"/>
                    <a:pt x="55" y="47"/>
                  </a:cubicBezTo>
                  <a:cubicBezTo>
                    <a:pt x="56" y="46"/>
                    <a:pt x="55" y="47"/>
                    <a:pt x="54" y="47"/>
                  </a:cubicBezTo>
                  <a:cubicBezTo>
                    <a:pt x="54" y="48"/>
                    <a:pt x="54" y="47"/>
                    <a:pt x="55" y="47"/>
                  </a:cubicBezTo>
                  <a:cubicBezTo>
                    <a:pt x="54" y="47"/>
                    <a:pt x="52" y="47"/>
                    <a:pt x="52" y="46"/>
                  </a:cubicBezTo>
                  <a:cubicBezTo>
                    <a:pt x="52" y="46"/>
                    <a:pt x="51" y="47"/>
                    <a:pt x="50" y="47"/>
                  </a:cubicBezTo>
                  <a:cubicBezTo>
                    <a:pt x="51" y="46"/>
                    <a:pt x="51" y="46"/>
                    <a:pt x="51" y="46"/>
                  </a:cubicBezTo>
                  <a:cubicBezTo>
                    <a:pt x="52" y="45"/>
                    <a:pt x="51" y="46"/>
                    <a:pt x="52" y="45"/>
                  </a:cubicBezTo>
                  <a:cubicBezTo>
                    <a:pt x="50" y="46"/>
                    <a:pt x="54" y="45"/>
                    <a:pt x="52" y="45"/>
                  </a:cubicBezTo>
                  <a:cubicBezTo>
                    <a:pt x="53" y="44"/>
                    <a:pt x="50" y="47"/>
                    <a:pt x="52" y="45"/>
                  </a:cubicBezTo>
                  <a:cubicBezTo>
                    <a:pt x="52" y="45"/>
                    <a:pt x="50" y="46"/>
                    <a:pt x="51" y="45"/>
                  </a:cubicBezTo>
                  <a:cubicBezTo>
                    <a:pt x="51" y="45"/>
                    <a:pt x="52" y="43"/>
                    <a:pt x="52" y="43"/>
                  </a:cubicBezTo>
                  <a:cubicBezTo>
                    <a:pt x="52" y="43"/>
                    <a:pt x="52" y="44"/>
                    <a:pt x="51" y="44"/>
                  </a:cubicBezTo>
                  <a:cubicBezTo>
                    <a:pt x="50" y="44"/>
                    <a:pt x="50" y="44"/>
                    <a:pt x="50" y="44"/>
                  </a:cubicBezTo>
                  <a:cubicBezTo>
                    <a:pt x="49" y="45"/>
                    <a:pt x="50" y="44"/>
                    <a:pt x="49" y="45"/>
                  </a:cubicBezTo>
                  <a:cubicBezTo>
                    <a:pt x="50" y="44"/>
                    <a:pt x="48" y="45"/>
                    <a:pt x="50" y="43"/>
                  </a:cubicBezTo>
                  <a:cubicBezTo>
                    <a:pt x="51" y="42"/>
                    <a:pt x="51" y="42"/>
                    <a:pt x="51" y="42"/>
                  </a:cubicBezTo>
                  <a:cubicBezTo>
                    <a:pt x="51" y="42"/>
                    <a:pt x="50" y="43"/>
                    <a:pt x="49" y="44"/>
                  </a:cubicBezTo>
                  <a:cubicBezTo>
                    <a:pt x="49" y="43"/>
                    <a:pt x="49" y="43"/>
                    <a:pt x="49" y="43"/>
                  </a:cubicBezTo>
                  <a:cubicBezTo>
                    <a:pt x="48" y="45"/>
                    <a:pt x="49" y="43"/>
                    <a:pt x="48" y="44"/>
                  </a:cubicBezTo>
                  <a:cubicBezTo>
                    <a:pt x="48" y="43"/>
                    <a:pt x="47" y="43"/>
                    <a:pt x="48" y="42"/>
                  </a:cubicBezTo>
                  <a:cubicBezTo>
                    <a:pt x="47" y="42"/>
                    <a:pt x="46" y="43"/>
                    <a:pt x="46" y="42"/>
                  </a:cubicBezTo>
                  <a:cubicBezTo>
                    <a:pt x="46" y="42"/>
                    <a:pt x="46" y="42"/>
                    <a:pt x="47" y="41"/>
                  </a:cubicBezTo>
                  <a:cubicBezTo>
                    <a:pt x="47" y="41"/>
                    <a:pt x="47" y="41"/>
                    <a:pt x="46" y="41"/>
                  </a:cubicBezTo>
                  <a:cubicBezTo>
                    <a:pt x="47" y="41"/>
                    <a:pt x="47" y="40"/>
                    <a:pt x="47" y="39"/>
                  </a:cubicBezTo>
                  <a:cubicBezTo>
                    <a:pt x="47" y="39"/>
                    <a:pt x="46" y="40"/>
                    <a:pt x="45" y="41"/>
                  </a:cubicBezTo>
                  <a:cubicBezTo>
                    <a:pt x="47" y="39"/>
                    <a:pt x="43" y="42"/>
                    <a:pt x="44" y="40"/>
                  </a:cubicBezTo>
                  <a:cubicBezTo>
                    <a:pt x="45" y="39"/>
                    <a:pt x="46" y="39"/>
                    <a:pt x="46" y="38"/>
                  </a:cubicBezTo>
                  <a:cubicBezTo>
                    <a:pt x="47" y="36"/>
                    <a:pt x="44" y="39"/>
                    <a:pt x="45" y="38"/>
                  </a:cubicBezTo>
                  <a:cubicBezTo>
                    <a:pt x="43" y="40"/>
                    <a:pt x="43" y="40"/>
                    <a:pt x="43" y="40"/>
                  </a:cubicBezTo>
                  <a:cubicBezTo>
                    <a:pt x="44" y="39"/>
                    <a:pt x="42" y="40"/>
                    <a:pt x="43" y="39"/>
                  </a:cubicBezTo>
                  <a:cubicBezTo>
                    <a:pt x="43" y="39"/>
                    <a:pt x="43" y="38"/>
                    <a:pt x="42" y="39"/>
                  </a:cubicBezTo>
                  <a:cubicBezTo>
                    <a:pt x="43" y="38"/>
                    <a:pt x="40" y="39"/>
                    <a:pt x="42" y="36"/>
                  </a:cubicBezTo>
                  <a:cubicBezTo>
                    <a:pt x="42" y="36"/>
                    <a:pt x="42" y="35"/>
                    <a:pt x="41" y="36"/>
                  </a:cubicBezTo>
                  <a:cubicBezTo>
                    <a:pt x="40" y="37"/>
                    <a:pt x="42" y="36"/>
                    <a:pt x="41" y="37"/>
                  </a:cubicBezTo>
                  <a:cubicBezTo>
                    <a:pt x="41" y="37"/>
                    <a:pt x="41" y="37"/>
                    <a:pt x="41" y="37"/>
                  </a:cubicBezTo>
                  <a:cubicBezTo>
                    <a:pt x="41" y="37"/>
                    <a:pt x="41" y="36"/>
                    <a:pt x="42" y="35"/>
                  </a:cubicBezTo>
                  <a:cubicBezTo>
                    <a:pt x="42" y="34"/>
                    <a:pt x="39" y="38"/>
                    <a:pt x="39" y="36"/>
                  </a:cubicBezTo>
                  <a:cubicBezTo>
                    <a:pt x="40" y="36"/>
                    <a:pt x="40" y="36"/>
                    <a:pt x="40" y="35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38" y="36"/>
                    <a:pt x="39" y="35"/>
                    <a:pt x="40" y="33"/>
                  </a:cubicBezTo>
                  <a:cubicBezTo>
                    <a:pt x="40" y="34"/>
                    <a:pt x="40" y="33"/>
                    <a:pt x="39" y="34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39" y="34"/>
                    <a:pt x="39" y="33"/>
                    <a:pt x="39" y="33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40" y="32"/>
                    <a:pt x="39" y="33"/>
                    <a:pt x="39" y="33"/>
                  </a:cubicBezTo>
                  <a:cubicBezTo>
                    <a:pt x="38" y="33"/>
                    <a:pt x="38" y="34"/>
                    <a:pt x="38" y="34"/>
                  </a:cubicBezTo>
                  <a:cubicBezTo>
                    <a:pt x="38" y="35"/>
                    <a:pt x="38" y="34"/>
                    <a:pt x="37" y="35"/>
                  </a:cubicBezTo>
                  <a:cubicBezTo>
                    <a:pt x="38" y="34"/>
                    <a:pt x="37" y="34"/>
                    <a:pt x="37" y="34"/>
                  </a:cubicBezTo>
                  <a:cubicBezTo>
                    <a:pt x="37" y="33"/>
                    <a:pt x="36" y="34"/>
                    <a:pt x="36" y="34"/>
                  </a:cubicBezTo>
                  <a:cubicBezTo>
                    <a:pt x="37" y="34"/>
                    <a:pt x="36" y="34"/>
                    <a:pt x="37" y="33"/>
                  </a:cubicBezTo>
                  <a:cubicBezTo>
                    <a:pt x="37" y="33"/>
                    <a:pt x="37" y="34"/>
                    <a:pt x="37" y="34"/>
                  </a:cubicBezTo>
                  <a:cubicBezTo>
                    <a:pt x="37" y="33"/>
                    <a:pt x="38" y="32"/>
                    <a:pt x="37" y="32"/>
                  </a:cubicBezTo>
                  <a:cubicBezTo>
                    <a:pt x="37" y="33"/>
                    <a:pt x="36" y="35"/>
                    <a:pt x="36" y="34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7" y="32"/>
                    <a:pt x="37" y="32"/>
                    <a:pt x="37" y="32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7" y="32"/>
                    <a:pt x="37" y="32"/>
                    <a:pt x="37" y="32"/>
                  </a:cubicBezTo>
                  <a:cubicBezTo>
                    <a:pt x="36" y="33"/>
                    <a:pt x="36" y="32"/>
                    <a:pt x="35" y="34"/>
                  </a:cubicBezTo>
                  <a:cubicBezTo>
                    <a:pt x="35" y="34"/>
                    <a:pt x="35" y="33"/>
                    <a:pt x="35" y="32"/>
                  </a:cubicBezTo>
                  <a:cubicBezTo>
                    <a:pt x="35" y="32"/>
                    <a:pt x="35" y="32"/>
                    <a:pt x="35" y="32"/>
                  </a:cubicBezTo>
                  <a:cubicBezTo>
                    <a:pt x="35" y="31"/>
                    <a:pt x="35" y="32"/>
                    <a:pt x="34" y="32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34" y="32"/>
                    <a:pt x="34" y="32"/>
                    <a:pt x="33" y="32"/>
                  </a:cubicBezTo>
                  <a:cubicBezTo>
                    <a:pt x="34" y="31"/>
                    <a:pt x="36" y="28"/>
                    <a:pt x="35" y="29"/>
                  </a:cubicBezTo>
                  <a:cubicBezTo>
                    <a:pt x="35" y="29"/>
                    <a:pt x="33" y="31"/>
                    <a:pt x="33" y="32"/>
                  </a:cubicBezTo>
                  <a:cubicBezTo>
                    <a:pt x="33" y="31"/>
                    <a:pt x="31" y="32"/>
                    <a:pt x="32" y="30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30" y="30"/>
                    <a:pt x="28" y="31"/>
                    <a:pt x="29" y="28"/>
                  </a:cubicBezTo>
                  <a:cubicBezTo>
                    <a:pt x="30" y="28"/>
                    <a:pt x="30" y="27"/>
                    <a:pt x="30" y="27"/>
                  </a:cubicBezTo>
                  <a:cubicBezTo>
                    <a:pt x="30" y="28"/>
                    <a:pt x="31" y="26"/>
                    <a:pt x="30" y="27"/>
                  </a:cubicBezTo>
                  <a:cubicBezTo>
                    <a:pt x="29" y="28"/>
                    <a:pt x="29" y="29"/>
                    <a:pt x="28" y="29"/>
                  </a:cubicBezTo>
                  <a:cubicBezTo>
                    <a:pt x="28" y="29"/>
                    <a:pt x="27" y="29"/>
                    <a:pt x="27" y="28"/>
                  </a:cubicBezTo>
                  <a:cubicBezTo>
                    <a:pt x="27" y="28"/>
                    <a:pt x="27" y="29"/>
                    <a:pt x="27" y="29"/>
                  </a:cubicBezTo>
                  <a:cubicBezTo>
                    <a:pt x="28" y="27"/>
                    <a:pt x="28" y="27"/>
                    <a:pt x="27" y="27"/>
                  </a:cubicBezTo>
                  <a:cubicBezTo>
                    <a:pt x="26" y="28"/>
                    <a:pt x="26" y="28"/>
                    <a:pt x="26" y="28"/>
                  </a:cubicBezTo>
                  <a:cubicBezTo>
                    <a:pt x="27" y="27"/>
                    <a:pt x="27" y="27"/>
                    <a:pt x="27" y="27"/>
                  </a:cubicBezTo>
                  <a:cubicBezTo>
                    <a:pt x="27" y="27"/>
                    <a:pt x="25" y="29"/>
                    <a:pt x="26" y="28"/>
                  </a:cubicBezTo>
                  <a:cubicBezTo>
                    <a:pt x="26" y="27"/>
                    <a:pt x="26" y="27"/>
                    <a:pt x="26" y="27"/>
                  </a:cubicBezTo>
                  <a:cubicBezTo>
                    <a:pt x="26" y="27"/>
                    <a:pt x="24" y="28"/>
                    <a:pt x="25" y="27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5" y="26"/>
                    <a:pt x="24" y="27"/>
                    <a:pt x="24" y="27"/>
                  </a:cubicBezTo>
                  <a:cubicBezTo>
                    <a:pt x="24" y="26"/>
                    <a:pt x="24" y="26"/>
                    <a:pt x="25" y="24"/>
                  </a:cubicBezTo>
                  <a:cubicBezTo>
                    <a:pt x="22" y="27"/>
                    <a:pt x="21" y="26"/>
                    <a:pt x="20" y="25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1" y="24"/>
                    <a:pt x="20" y="26"/>
                    <a:pt x="20" y="25"/>
                  </a:cubicBezTo>
                  <a:cubicBezTo>
                    <a:pt x="20" y="24"/>
                    <a:pt x="21" y="23"/>
                    <a:pt x="21" y="23"/>
                  </a:cubicBezTo>
                  <a:cubicBezTo>
                    <a:pt x="21" y="22"/>
                    <a:pt x="20" y="24"/>
                    <a:pt x="20" y="24"/>
                  </a:cubicBezTo>
                  <a:cubicBezTo>
                    <a:pt x="19" y="25"/>
                    <a:pt x="20" y="23"/>
                    <a:pt x="19" y="25"/>
                  </a:cubicBezTo>
                  <a:cubicBezTo>
                    <a:pt x="19" y="25"/>
                    <a:pt x="19" y="23"/>
                    <a:pt x="18" y="25"/>
                  </a:cubicBezTo>
                  <a:cubicBezTo>
                    <a:pt x="19" y="24"/>
                    <a:pt x="19" y="23"/>
                    <a:pt x="20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20" y="21"/>
                    <a:pt x="22" y="21"/>
                    <a:pt x="23" y="18"/>
                  </a:cubicBezTo>
                  <a:cubicBezTo>
                    <a:pt x="23" y="18"/>
                    <a:pt x="23" y="18"/>
                    <a:pt x="23" y="18"/>
                  </a:cubicBezTo>
                  <a:cubicBezTo>
                    <a:pt x="23" y="17"/>
                    <a:pt x="24" y="17"/>
                    <a:pt x="24" y="16"/>
                  </a:cubicBezTo>
                  <a:cubicBezTo>
                    <a:pt x="23" y="17"/>
                    <a:pt x="22" y="19"/>
                    <a:pt x="21" y="19"/>
                  </a:cubicBezTo>
                  <a:cubicBezTo>
                    <a:pt x="21" y="20"/>
                    <a:pt x="19" y="23"/>
                    <a:pt x="18" y="22"/>
                  </a:cubicBezTo>
                  <a:cubicBezTo>
                    <a:pt x="19" y="21"/>
                    <a:pt x="19" y="22"/>
                    <a:pt x="20" y="21"/>
                  </a:cubicBezTo>
                  <a:cubicBezTo>
                    <a:pt x="20" y="20"/>
                    <a:pt x="19" y="22"/>
                    <a:pt x="19" y="21"/>
                  </a:cubicBezTo>
                  <a:cubicBezTo>
                    <a:pt x="19" y="22"/>
                    <a:pt x="18" y="23"/>
                    <a:pt x="17" y="23"/>
                  </a:cubicBezTo>
                  <a:cubicBezTo>
                    <a:pt x="17" y="22"/>
                    <a:pt x="18" y="22"/>
                    <a:pt x="18" y="22"/>
                  </a:cubicBezTo>
                  <a:cubicBezTo>
                    <a:pt x="17" y="22"/>
                    <a:pt x="17" y="23"/>
                    <a:pt x="17" y="24"/>
                  </a:cubicBezTo>
                  <a:cubicBezTo>
                    <a:pt x="15" y="25"/>
                    <a:pt x="17" y="23"/>
                    <a:pt x="15" y="24"/>
                  </a:cubicBezTo>
                  <a:cubicBezTo>
                    <a:pt x="16" y="23"/>
                    <a:pt x="18" y="21"/>
                    <a:pt x="18" y="20"/>
                  </a:cubicBezTo>
                  <a:cubicBezTo>
                    <a:pt x="17" y="22"/>
                    <a:pt x="16" y="22"/>
                    <a:pt x="15" y="24"/>
                  </a:cubicBezTo>
                  <a:cubicBezTo>
                    <a:pt x="15" y="23"/>
                    <a:pt x="16" y="22"/>
                    <a:pt x="17" y="22"/>
                  </a:cubicBezTo>
                  <a:cubicBezTo>
                    <a:pt x="17" y="21"/>
                    <a:pt x="14" y="24"/>
                    <a:pt x="16" y="21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5" y="21"/>
                    <a:pt x="16" y="21"/>
                  </a:cubicBezTo>
                  <a:cubicBezTo>
                    <a:pt x="16" y="20"/>
                    <a:pt x="14" y="22"/>
                    <a:pt x="15" y="20"/>
                  </a:cubicBezTo>
                  <a:cubicBezTo>
                    <a:pt x="15" y="20"/>
                    <a:pt x="15" y="20"/>
                    <a:pt x="14" y="21"/>
                  </a:cubicBezTo>
                  <a:cubicBezTo>
                    <a:pt x="14" y="22"/>
                    <a:pt x="15" y="20"/>
                    <a:pt x="14" y="22"/>
                  </a:cubicBezTo>
                  <a:cubicBezTo>
                    <a:pt x="15" y="21"/>
                    <a:pt x="13" y="22"/>
                    <a:pt x="13" y="23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2"/>
                    <a:pt x="13" y="22"/>
                    <a:pt x="12" y="23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1" y="23"/>
                    <a:pt x="13" y="21"/>
                    <a:pt x="13" y="21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19"/>
                    <a:pt x="14" y="19"/>
                  </a:cubicBezTo>
                  <a:cubicBezTo>
                    <a:pt x="13" y="20"/>
                    <a:pt x="12" y="21"/>
                    <a:pt x="11" y="22"/>
                  </a:cubicBezTo>
                  <a:cubicBezTo>
                    <a:pt x="11" y="23"/>
                    <a:pt x="12" y="21"/>
                    <a:pt x="11" y="22"/>
                  </a:cubicBezTo>
                  <a:cubicBezTo>
                    <a:pt x="12" y="21"/>
                    <a:pt x="12" y="21"/>
                    <a:pt x="12" y="21"/>
                  </a:cubicBezTo>
                  <a:cubicBezTo>
                    <a:pt x="13" y="20"/>
                    <a:pt x="13" y="19"/>
                    <a:pt x="13" y="19"/>
                  </a:cubicBezTo>
                  <a:cubicBezTo>
                    <a:pt x="12" y="19"/>
                    <a:pt x="11" y="20"/>
                    <a:pt x="11" y="21"/>
                  </a:cubicBezTo>
                  <a:cubicBezTo>
                    <a:pt x="11" y="21"/>
                    <a:pt x="11" y="20"/>
                    <a:pt x="12" y="20"/>
                  </a:cubicBezTo>
                  <a:cubicBezTo>
                    <a:pt x="11" y="20"/>
                    <a:pt x="11" y="21"/>
                    <a:pt x="10" y="21"/>
                  </a:cubicBezTo>
                  <a:cubicBezTo>
                    <a:pt x="11" y="20"/>
                    <a:pt x="11" y="19"/>
                    <a:pt x="11" y="18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4" y="15"/>
                    <a:pt x="13" y="15"/>
                    <a:pt x="14" y="13"/>
                  </a:cubicBezTo>
                  <a:cubicBezTo>
                    <a:pt x="14" y="13"/>
                    <a:pt x="14" y="14"/>
                    <a:pt x="14" y="14"/>
                  </a:cubicBezTo>
                  <a:cubicBezTo>
                    <a:pt x="12" y="17"/>
                    <a:pt x="11" y="17"/>
                    <a:pt x="10" y="19"/>
                  </a:cubicBezTo>
                  <a:cubicBezTo>
                    <a:pt x="9" y="20"/>
                    <a:pt x="13" y="14"/>
                    <a:pt x="10" y="17"/>
                  </a:cubicBezTo>
                  <a:cubicBezTo>
                    <a:pt x="10" y="18"/>
                    <a:pt x="8" y="19"/>
                    <a:pt x="9" y="19"/>
                  </a:cubicBezTo>
                  <a:cubicBezTo>
                    <a:pt x="9" y="18"/>
                    <a:pt x="8" y="21"/>
                    <a:pt x="8" y="20"/>
                  </a:cubicBezTo>
                  <a:cubicBezTo>
                    <a:pt x="9" y="19"/>
                    <a:pt x="9" y="17"/>
                    <a:pt x="10" y="16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1" y="16"/>
                    <a:pt x="12" y="14"/>
                    <a:pt x="11" y="14"/>
                  </a:cubicBezTo>
                  <a:cubicBezTo>
                    <a:pt x="11" y="14"/>
                    <a:pt x="11" y="14"/>
                    <a:pt x="10" y="15"/>
                  </a:cubicBezTo>
                  <a:cubicBezTo>
                    <a:pt x="9" y="17"/>
                    <a:pt x="10" y="15"/>
                    <a:pt x="9" y="16"/>
                  </a:cubicBezTo>
                  <a:cubicBezTo>
                    <a:pt x="9" y="17"/>
                    <a:pt x="10" y="15"/>
                    <a:pt x="8" y="17"/>
                  </a:cubicBezTo>
                  <a:cubicBezTo>
                    <a:pt x="9" y="17"/>
                    <a:pt x="8" y="18"/>
                    <a:pt x="7" y="19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7" y="18"/>
                    <a:pt x="6" y="20"/>
                    <a:pt x="6" y="20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8" y="16"/>
                    <a:pt x="7" y="19"/>
                    <a:pt x="8" y="16"/>
                  </a:cubicBezTo>
                  <a:cubicBezTo>
                    <a:pt x="8" y="16"/>
                    <a:pt x="7" y="17"/>
                    <a:pt x="7" y="17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6"/>
                    <a:pt x="10" y="13"/>
                    <a:pt x="8" y="14"/>
                  </a:cubicBezTo>
                  <a:cubicBezTo>
                    <a:pt x="7" y="15"/>
                    <a:pt x="7" y="15"/>
                    <a:pt x="7" y="16"/>
                  </a:cubicBezTo>
                  <a:cubicBezTo>
                    <a:pt x="6" y="16"/>
                    <a:pt x="6" y="17"/>
                    <a:pt x="5" y="17"/>
                  </a:cubicBezTo>
                  <a:cubicBezTo>
                    <a:pt x="6" y="15"/>
                    <a:pt x="5" y="16"/>
                    <a:pt x="6" y="15"/>
                  </a:cubicBezTo>
                  <a:cubicBezTo>
                    <a:pt x="6" y="16"/>
                    <a:pt x="6" y="16"/>
                    <a:pt x="8" y="15"/>
                  </a:cubicBezTo>
                  <a:cubicBezTo>
                    <a:pt x="9" y="12"/>
                    <a:pt x="8" y="15"/>
                    <a:pt x="9" y="13"/>
                  </a:cubicBezTo>
                  <a:cubicBezTo>
                    <a:pt x="9" y="13"/>
                    <a:pt x="10" y="11"/>
                    <a:pt x="11" y="9"/>
                  </a:cubicBezTo>
                  <a:cubicBezTo>
                    <a:pt x="11" y="9"/>
                    <a:pt x="10" y="10"/>
                    <a:pt x="10" y="10"/>
                  </a:cubicBezTo>
                  <a:cubicBezTo>
                    <a:pt x="9" y="11"/>
                    <a:pt x="9" y="11"/>
                    <a:pt x="9" y="13"/>
                  </a:cubicBezTo>
                  <a:cubicBezTo>
                    <a:pt x="8" y="12"/>
                    <a:pt x="7" y="12"/>
                    <a:pt x="7" y="14"/>
                  </a:cubicBezTo>
                  <a:cubicBezTo>
                    <a:pt x="7" y="13"/>
                    <a:pt x="7" y="12"/>
                    <a:pt x="8" y="12"/>
                  </a:cubicBezTo>
                  <a:cubicBezTo>
                    <a:pt x="7" y="12"/>
                    <a:pt x="6" y="11"/>
                    <a:pt x="6" y="10"/>
                  </a:cubicBezTo>
                  <a:cubicBezTo>
                    <a:pt x="5" y="13"/>
                    <a:pt x="5" y="11"/>
                    <a:pt x="5" y="13"/>
                  </a:cubicBezTo>
                  <a:cubicBezTo>
                    <a:pt x="5" y="13"/>
                    <a:pt x="4" y="15"/>
                    <a:pt x="3" y="16"/>
                  </a:cubicBezTo>
                  <a:cubicBezTo>
                    <a:pt x="3" y="15"/>
                    <a:pt x="4" y="15"/>
                    <a:pt x="4" y="14"/>
                  </a:cubicBezTo>
                  <a:cubicBezTo>
                    <a:pt x="3" y="15"/>
                    <a:pt x="5" y="12"/>
                    <a:pt x="3" y="14"/>
                  </a:cubicBezTo>
                  <a:cubicBezTo>
                    <a:pt x="4" y="14"/>
                    <a:pt x="5" y="11"/>
                    <a:pt x="6" y="10"/>
                  </a:cubicBezTo>
                  <a:cubicBezTo>
                    <a:pt x="5" y="11"/>
                    <a:pt x="7" y="9"/>
                    <a:pt x="6" y="8"/>
                  </a:cubicBezTo>
                  <a:cubicBezTo>
                    <a:pt x="5" y="9"/>
                    <a:pt x="5" y="10"/>
                    <a:pt x="4" y="10"/>
                  </a:cubicBezTo>
                  <a:cubicBezTo>
                    <a:pt x="4" y="8"/>
                    <a:pt x="3" y="9"/>
                    <a:pt x="2" y="9"/>
                  </a:cubicBezTo>
                  <a:cubicBezTo>
                    <a:pt x="2" y="8"/>
                    <a:pt x="4" y="6"/>
                    <a:pt x="3" y="6"/>
                  </a:cubicBezTo>
                  <a:cubicBezTo>
                    <a:pt x="3" y="5"/>
                    <a:pt x="3" y="8"/>
                    <a:pt x="3" y="7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2" y="7"/>
                    <a:pt x="3" y="5"/>
                    <a:pt x="1" y="7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6"/>
                  </a:cubicBezTo>
                  <a:cubicBezTo>
                    <a:pt x="2" y="5"/>
                    <a:pt x="2" y="4"/>
                    <a:pt x="3" y="4"/>
                  </a:cubicBezTo>
                  <a:cubicBezTo>
                    <a:pt x="3" y="2"/>
                    <a:pt x="2" y="4"/>
                    <a:pt x="2" y="4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6"/>
                    <a:pt x="1" y="4"/>
                    <a:pt x="0" y="5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2"/>
                    <a:pt x="0" y="3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1" y="2"/>
                    <a:pt x="1" y="3"/>
                  </a:cubicBezTo>
                  <a:cubicBezTo>
                    <a:pt x="0" y="4"/>
                    <a:pt x="1" y="4"/>
                    <a:pt x="2" y="3"/>
                  </a:cubicBezTo>
                  <a:cubicBezTo>
                    <a:pt x="1" y="2"/>
                    <a:pt x="1" y="3"/>
                    <a:pt x="1" y="3"/>
                  </a:cubicBezTo>
                  <a:cubicBezTo>
                    <a:pt x="2" y="1"/>
                    <a:pt x="2" y="2"/>
                    <a:pt x="3" y="1"/>
                  </a:cubicBezTo>
                  <a:cubicBezTo>
                    <a:pt x="2" y="1"/>
                    <a:pt x="3" y="0"/>
                    <a:pt x="2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"/>
                    <a:pt x="6" y="0"/>
                    <a:pt x="6" y="0"/>
                  </a:cubicBezTo>
                  <a:cubicBezTo>
                    <a:pt x="5" y="2"/>
                    <a:pt x="4" y="3"/>
                    <a:pt x="3" y="3"/>
                  </a:cubicBezTo>
                  <a:cubicBezTo>
                    <a:pt x="3" y="4"/>
                    <a:pt x="4" y="3"/>
                    <a:pt x="4" y="4"/>
                  </a:cubicBezTo>
                  <a:cubicBezTo>
                    <a:pt x="4" y="3"/>
                    <a:pt x="5" y="2"/>
                    <a:pt x="6" y="1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6" y="2"/>
                    <a:pt x="7" y="0"/>
                    <a:pt x="7" y="1"/>
                  </a:cubicBezTo>
                  <a:cubicBezTo>
                    <a:pt x="8" y="2"/>
                    <a:pt x="8" y="2"/>
                    <a:pt x="9" y="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10" y="1"/>
                    <a:pt x="10" y="3"/>
                    <a:pt x="11" y="2"/>
                  </a:cubicBezTo>
                  <a:cubicBezTo>
                    <a:pt x="11" y="4"/>
                    <a:pt x="13" y="2"/>
                    <a:pt x="12" y="4"/>
                  </a:cubicBezTo>
                  <a:cubicBezTo>
                    <a:pt x="14" y="4"/>
                    <a:pt x="16" y="4"/>
                    <a:pt x="17" y="5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7" y="6"/>
                    <a:pt x="15" y="7"/>
                    <a:pt x="16" y="7"/>
                  </a:cubicBezTo>
                  <a:cubicBezTo>
                    <a:pt x="16" y="6"/>
                    <a:pt x="17" y="6"/>
                    <a:pt x="18" y="5"/>
                  </a:cubicBezTo>
                  <a:cubicBezTo>
                    <a:pt x="17" y="7"/>
                    <a:pt x="19" y="6"/>
                    <a:pt x="20" y="5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21" y="5"/>
                    <a:pt x="21" y="7"/>
                    <a:pt x="21" y="7"/>
                  </a:cubicBezTo>
                  <a:cubicBezTo>
                    <a:pt x="21" y="8"/>
                    <a:pt x="20" y="9"/>
                    <a:pt x="21" y="9"/>
                  </a:cubicBezTo>
                  <a:cubicBezTo>
                    <a:pt x="22" y="7"/>
                    <a:pt x="22" y="8"/>
                    <a:pt x="23" y="7"/>
                  </a:cubicBezTo>
                  <a:cubicBezTo>
                    <a:pt x="24" y="7"/>
                    <a:pt x="24" y="8"/>
                    <a:pt x="24" y="9"/>
                  </a:cubicBezTo>
                  <a:cubicBezTo>
                    <a:pt x="27" y="7"/>
                    <a:pt x="27" y="10"/>
                    <a:pt x="30" y="9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32" y="9"/>
                    <a:pt x="32" y="12"/>
                    <a:pt x="34" y="12"/>
                  </a:cubicBezTo>
                  <a:cubicBezTo>
                    <a:pt x="33" y="14"/>
                    <a:pt x="33" y="14"/>
                    <a:pt x="33" y="14"/>
                  </a:cubicBezTo>
                  <a:cubicBezTo>
                    <a:pt x="33" y="15"/>
                    <a:pt x="34" y="14"/>
                    <a:pt x="35" y="13"/>
                  </a:cubicBezTo>
                  <a:cubicBezTo>
                    <a:pt x="35" y="13"/>
                    <a:pt x="36" y="12"/>
                    <a:pt x="35" y="14"/>
                  </a:cubicBezTo>
                  <a:cubicBezTo>
                    <a:pt x="36" y="15"/>
                    <a:pt x="37" y="13"/>
                    <a:pt x="37" y="13"/>
                  </a:cubicBezTo>
                  <a:cubicBezTo>
                    <a:pt x="37" y="15"/>
                    <a:pt x="38" y="15"/>
                    <a:pt x="39" y="15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8" y="15"/>
                    <a:pt x="37" y="16"/>
                    <a:pt x="38" y="16"/>
                  </a:cubicBezTo>
                  <a:cubicBezTo>
                    <a:pt x="38" y="16"/>
                    <a:pt x="38" y="17"/>
                    <a:pt x="40" y="15"/>
                  </a:cubicBezTo>
                  <a:cubicBezTo>
                    <a:pt x="39" y="17"/>
                    <a:pt x="42" y="15"/>
                    <a:pt x="41" y="17"/>
                  </a:cubicBezTo>
                  <a:cubicBezTo>
                    <a:pt x="42" y="17"/>
                    <a:pt x="42" y="17"/>
                    <a:pt x="43" y="16"/>
                  </a:cubicBezTo>
                  <a:cubicBezTo>
                    <a:pt x="43" y="17"/>
                    <a:pt x="43" y="19"/>
                    <a:pt x="44" y="18"/>
                  </a:cubicBezTo>
                  <a:cubicBezTo>
                    <a:pt x="44" y="18"/>
                    <a:pt x="43" y="19"/>
                    <a:pt x="43" y="19"/>
                  </a:cubicBezTo>
                  <a:cubicBezTo>
                    <a:pt x="44" y="19"/>
                    <a:pt x="44" y="18"/>
                    <a:pt x="45" y="18"/>
                  </a:cubicBezTo>
                  <a:cubicBezTo>
                    <a:pt x="47" y="18"/>
                    <a:pt x="46" y="21"/>
                    <a:pt x="47" y="21"/>
                  </a:cubicBezTo>
                  <a:cubicBezTo>
                    <a:pt x="49" y="21"/>
                    <a:pt x="51" y="23"/>
                    <a:pt x="52" y="24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4" y="24"/>
                    <a:pt x="52" y="28"/>
                    <a:pt x="54" y="25"/>
                  </a:cubicBezTo>
                  <a:cubicBezTo>
                    <a:pt x="54" y="26"/>
                    <a:pt x="54" y="26"/>
                    <a:pt x="54" y="27"/>
                  </a:cubicBezTo>
                  <a:cubicBezTo>
                    <a:pt x="55" y="26"/>
                    <a:pt x="54" y="29"/>
                    <a:pt x="56" y="28"/>
                  </a:cubicBezTo>
                  <a:cubicBezTo>
                    <a:pt x="55" y="28"/>
                    <a:pt x="55" y="28"/>
                    <a:pt x="55" y="28"/>
                  </a:cubicBezTo>
                  <a:cubicBezTo>
                    <a:pt x="55" y="30"/>
                    <a:pt x="57" y="29"/>
                    <a:pt x="57" y="30"/>
                  </a:cubicBezTo>
                  <a:cubicBezTo>
                    <a:pt x="56" y="30"/>
                    <a:pt x="56" y="30"/>
                    <a:pt x="56" y="31"/>
                  </a:cubicBezTo>
                  <a:cubicBezTo>
                    <a:pt x="55" y="32"/>
                    <a:pt x="58" y="29"/>
                    <a:pt x="56" y="31"/>
                  </a:cubicBezTo>
                  <a:cubicBezTo>
                    <a:pt x="56" y="32"/>
                    <a:pt x="57" y="30"/>
                    <a:pt x="57" y="30"/>
                  </a:cubicBezTo>
                  <a:cubicBezTo>
                    <a:pt x="58" y="32"/>
                    <a:pt x="60" y="32"/>
                    <a:pt x="62" y="33"/>
                  </a:cubicBezTo>
                  <a:cubicBezTo>
                    <a:pt x="62" y="35"/>
                    <a:pt x="59" y="37"/>
                    <a:pt x="61" y="36"/>
                  </a:cubicBezTo>
                  <a:cubicBezTo>
                    <a:pt x="61" y="36"/>
                    <a:pt x="62" y="35"/>
                    <a:pt x="62" y="36"/>
                  </a:cubicBezTo>
                  <a:cubicBezTo>
                    <a:pt x="62" y="35"/>
                    <a:pt x="60" y="38"/>
                    <a:pt x="61" y="37"/>
                  </a:cubicBezTo>
                  <a:cubicBezTo>
                    <a:pt x="62" y="36"/>
                    <a:pt x="62" y="37"/>
                    <a:pt x="63" y="36"/>
                  </a:cubicBezTo>
                  <a:cubicBezTo>
                    <a:pt x="62" y="37"/>
                    <a:pt x="62" y="39"/>
                    <a:pt x="63" y="38"/>
                  </a:cubicBezTo>
                  <a:cubicBezTo>
                    <a:pt x="62" y="39"/>
                    <a:pt x="62" y="39"/>
                    <a:pt x="62" y="39"/>
                  </a:cubicBezTo>
                  <a:cubicBezTo>
                    <a:pt x="65" y="37"/>
                    <a:pt x="64" y="39"/>
                    <a:pt x="67" y="37"/>
                  </a:cubicBezTo>
                  <a:cubicBezTo>
                    <a:pt x="70" y="40"/>
                    <a:pt x="74" y="41"/>
                    <a:pt x="77" y="44"/>
                  </a:cubicBezTo>
                  <a:cubicBezTo>
                    <a:pt x="80" y="47"/>
                    <a:pt x="84" y="49"/>
                    <a:pt x="85" y="53"/>
                  </a:cubicBezTo>
                  <a:cubicBezTo>
                    <a:pt x="84" y="55"/>
                    <a:pt x="84" y="55"/>
                    <a:pt x="86" y="55"/>
                  </a:cubicBezTo>
                  <a:cubicBezTo>
                    <a:pt x="85" y="55"/>
                    <a:pt x="85" y="55"/>
                    <a:pt x="85" y="55"/>
                  </a:cubicBezTo>
                  <a:cubicBezTo>
                    <a:pt x="87" y="54"/>
                    <a:pt x="86" y="56"/>
                    <a:pt x="87" y="55"/>
                  </a:cubicBezTo>
                  <a:cubicBezTo>
                    <a:pt x="88" y="56"/>
                    <a:pt x="89" y="56"/>
                    <a:pt x="90" y="57"/>
                  </a:cubicBezTo>
                  <a:cubicBezTo>
                    <a:pt x="90" y="57"/>
                    <a:pt x="89" y="59"/>
                    <a:pt x="89" y="59"/>
                  </a:cubicBezTo>
                  <a:cubicBezTo>
                    <a:pt x="90" y="58"/>
                    <a:pt x="90" y="58"/>
                    <a:pt x="90" y="58"/>
                  </a:cubicBezTo>
                  <a:cubicBezTo>
                    <a:pt x="90" y="58"/>
                    <a:pt x="90" y="58"/>
                    <a:pt x="90" y="58"/>
                  </a:cubicBezTo>
                  <a:cubicBezTo>
                    <a:pt x="90" y="58"/>
                    <a:pt x="91" y="58"/>
                    <a:pt x="91" y="57"/>
                  </a:cubicBezTo>
                  <a:cubicBezTo>
                    <a:pt x="95" y="59"/>
                    <a:pt x="95" y="64"/>
                    <a:pt x="98" y="66"/>
                  </a:cubicBezTo>
                  <a:cubicBezTo>
                    <a:pt x="98" y="68"/>
                    <a:pt x="100" y="68"/>
                    <a:pt x="101" y="68"/>
                  </a:cubicBezTo>
                  <a:cubicBezTo>
                    <a:pt x="101" y="72"/>
                    <a:pt x="101" y="75"/>
                    <a:pt x="105" y="76"/>
                  </a:cubicBezTo>
                  <a:cubicBezTo>
                    <a:pt x="105" y="76"/>
                    <a:pt x="101" y="80"/>
                    <a:pt x="99" y="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Freeform 103">
              <a:extLst>
                <a:ext uri="{FF2B5EF4-FFF2-40B4-BE49-F238E27FC236}">
                  <a16:creationId xmlns:a16="http://schemas.microsoft.com/office/drawing/2014/main" id="{EBA5A547-BFB8-459F-A64E-3B00E4506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25038" y="2928938"/>
              <a:ext cx="4762" cy="7938"/>
            </a:xfrm>
            <a:custGeom>
              <a:avLst/>
              <a:gdLst>
                <a:gd name="T0" fmla="*/ 1 w 1"/>
                <a:gd name="T1" fmla="*/ 0 h 2"/>
                <a:gd name="T2" fmla="*/ 0 w 1"/>
                <a:gd name="T3" fmla="*/ 2 h 2"/>
                <a:gd name="T4" fmla="*/ 1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0"/>
                  </a:moveTo>
                  <a:cubicBezTo>
                    <a:pt x="1" y="1"/>
                    <a:pt x="1" y="1"/>
                    <a:pt x="0" y="2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Freeform 104">
              <a:extLst>
                <a:ext uri="{FF2B5EF4-FFF2-40B4-BE49-F238E27FC236}">
                  <a16:creationId xmlns:a16="http://schemas.microsoft.com/office/drawing/2014/main" id="{D09B8B89-56BF-4BAD-864A-C5DE4D94D6A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40913" y="2978151"/>
              <a:ext cx="3175" cy="3175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0 w 1"/>
                <a:gd name="T5" fmla="*/ 1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Freeform 105">
              <a:extLst>
                <a:ext uri="{FF2B5EF4-FFF2-40B4-BE49-F238E27FC236}">
                  <a16:creationId xmlns:a16="http://schemas.microsoft.com/office/drawing/2014/main" id="{3EC32C8D-F534-45E0-ACA2-3F99A6E84239}"/>
                </a:ext>
              </a:extLst>
            </p:cNvPr>
            <p:cNvSpPr>
              <a:spLocks/>
            </p:cNvSpPr>
            <p:nvPr/>
          </p:nvSpPr>
          <p:spPr bwMode="auto">
            <a:xfrm>
              <a:off x="9844088" y="2981326"/>
              <a:ext cx="4762" cy="7938"/>
            </a:xfrm>
            <a:custGeom>
              <a:avLst/>
              <a:gdLst>
                <a:gd name="T0" fmla="*/ 1 w 1"/>
                <a:gd name="T1" fmla="*/ 0 h 2"/>
                <a:gd name="T2" fmla="*/ 0 w 1"/>
                <a:gd name="T3" fmla="*/ 2 h 2"/>
                <a:gd name="T4" fmla="*/ 1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0"/>
                  </a:moveTo>
                  <a:cubicBezTo>
                    <a:pt x="1" y="1"/>
                    <a:pt x="0" y="2"/>
                    <a:pt x="0" y="2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Freeform 106">
              <a:extLst>
                <a:ext uri="{FF2B5EF4-FFF2-40B4-BE49-F238E27FC236}">
                  <a16:creationId xmlns:a16="http://schemas.microsoft.com/office/drawing/2014/main" id="{B3F0603E-8F2A-4F81-9208-FB49E9FF5030}"/>
                </a:ext>
              </a:extLst>
            </p:cNvPr>
            <p:cNvSpPr>
              <a:spLocks/>
            </p:cNvSpPr>
            <p:nvPr/>
          </p:nvSpPr>
          <p:spPr bwMode="auto">
            <a:xfrm>
              <a:off x="9844088" y="3000376"/>
              <a:ext cx="4762" cy="3175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1"/>
                    <a:pt x="0" y="0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Freeform 107">
              <a:extLst>
                <a:ext uri="{FF2B5EF4-FFF2-40B4-BE49-F238E27FC236}">
                  <a16:creationId xmlns:a16="http://schemas.microsoft.com/office/drawing/2014/main" id="{871B3BB5-78B6-4648-AD69-7A3EADE25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48850" y="2992438"/>
              <a:ext cx="3175" cy="4763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1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1"/>
                  </a:cubicBezTo>
                  <a:cubicBezTo>
                    <a:pt x="1" y="0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" name="Freeform 108">
              <a:extLst>
                <a:ext uri="{FF2B5EF4-FFF2-40B4-BE49-F238E27FC236}">
                  <a16:creationId xmlns:a16="http://schemas.microsoft.com/office/drawing/2014/main" id="{B1CBBD67-2F61-4EF2-AD45-BF46C6F44FC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59963" y="3008313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1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1"/>
                  </a:cubicBezTo>
                  <a:cubicBezTo>
                    <a:pt x="1" y="0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Freeform 109">
              <a:extLst>
                <a:ext uri="{FF2B5EF4-FFF2-40B4-BE49-F238E27FC236}">
                  <a16:creationId xmlns:a16="http://schemas.microsoft.com/office/drawing/2014/main" id="{F7D77C3A-2C47-4959-AA45-0E9D40469625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6313" y="3008313"/>
              <a:ext cx="4762" cy="3175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1"/>
                    <a:pt x="1" y="1"/>
                    <a:pt x="0" y="1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" name="Freeform 110">
              <a:extLst>
                <a:ext uri="{FF2B5EF4-FFF2-40B4-BE49-F238E27FC236}">
                  <a16:creationId xmlns:a16="http://schemas.microsoft.com/office/drawing/2014/main" id="{38982DDC-6378-409F-ABE0-5F1A05593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9991725" y="3079751"/>
              <a:ext cx="0" cy="3175"/>
            </a:xfrm>
            <a:custGeom>
              <a:avLst/>
              <a:gdLst>
                <a:gd name="T0" fmla="*/ 2 h 2"/>
                <a:gd name="T1" fmla="*/ 2 h 2"/>
                <a:gd name="T2" fmla="*/ 0 h 2"/>
                <a:gd name="T3" fmla="*/ 2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lnTo>
                    <a:pt x="0" y="2"/>
                  </a:lnTo>
                  <a:lnTo>
                    <a:pt x="0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" name="Freeform 111">
              <a:extLst>
                <a:ext uri="{FF2B5EF4-FFF2-40B4-BE49-F238E27FC236}">
                  <a16:creationId xmlns:a16="http://schemas.microsoft.com/office/drawing/2014/main" id="{1E9E1197-A5EA-4B1D-9FDA-2EDAAF93F8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36175" y="3121026"/>
              <a:ext cx="3175" cy="6350"/>
            </a:xfrm>
            <a:custGeom>
              <a:avLst/>
              <a:gdLst>
                <a:gd name="T0" fmla="*/ 0 w 1"/>
                <a:gd name="T1" fmla="*/ 1 h 2"/>
                <a:gd name="T2" fmla="*/ 0 w 1"/>
                <a:gd name="T3" fmla="*/ 2 h 2"/>
                <a:gd name="T4" fmla="*/ 0 w 1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1"/>
                  </a:moveTo>
                  <a:cubicBezTo>
                    <a:pt x="1" y="0"/>
                    <a:pt x="0" y="1"/>
                    <a:pt x="0" y="2"/>
                  </a:cubicBezTo>
                  <a:cubicBezTo>
                    <a:pt x="0" y="1"/>
                    <a:pt x="1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" name="Freeform 112">
              <a:extLst>
                <a:ext uri="{FF2B5EF4-FFF2-40B4-BE49-F238E27FC236}">
                  <a16:creationId xmlns:a16="http://schemas.microsoft.com/office/drawing/2014/main" id="{F3AC6A44-48AE-45BE-ADDE-1C648CAAFE4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74275" y="3127376"/>
              <a:ext cx="3175" cy="7938"/>
            </a:xfrm>
            <a:custGeom>
              <a:avLst/>
              <a:gdLst>
                <a:gd name="T0" fmla="*/ 0 w 2"/>
                <a:gd name="T1" fmla="*/ 5 h 5"/>
                <a:gd name="T2" fmla="*/ 0 w 2"/>
                <a:gd name="T3" fmla="*/ 5 h 5"/>
                <a:gd name="T4" fmla="*/ 2 w 2"/>
                <a:gd name="T5" fmla="*/ 0 h 5"/>
                <a:gd name="T6" fmla="*/ 0 w 2"/>
                <a:gd name="T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5">
                  <a:moveTo>
                    <a:pt x="0" y="5"/>
                  </a:moveTo>
                  <a:lnTo>
                    <a:pt x="0" y="5"/>
                  </a:lnTo>
                  <a:lnTo>
                    <a:pt x="2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660686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C9474A-F54C-4A1E-8914-8ED06EC62C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C727A7D-281E-4465-B333-09FA249624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FD9B47F-8BD7-4F10-AA32-DD520C3580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A1950-F7E6-43C5-A5BF-EB390E6CAC77}" type="datetimeFigureOut">
              <a:rPr lang="zh-CN" altLang="en-US" smtClean="0"/>
              <a:t>2021/1/8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CFD9FF6-5A32-41B3-A03E-E8FAE7D1F8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6E640AB-FCD2-4354-9321-6C4B148A78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DEDD8-47E5-40CD-8AC1-B7EC532D1F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28783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A70674-4169-44CF-AAE0-6B5894C3E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EC882BC-C8B5-48C3-8554-16D207B900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7F24190-3600-406F-99D5-2961415EC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A1950-F7E6-43C5-A5BF-EB390E6CAC77}" type="datetimeFigureOut">
              <a:rPr lang="zh-CN" altLang="en-US" smtClean="0"/>
              <a:t>2021/1/8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9DD13AB-A160-4CD5-95E4-54DB05D8E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C44BFA5-376F-41AA-B5FA-1F33A92BB6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DEDD8-47E5-40CD-8AC1-B7EC532D1F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52373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BB25390-B41D-4D83-A0C1-F7201EAEF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A1950-F7E6-43C5-A5BF-EB390E6CAC77}" type="datetimeFigureOut">
              <a:rPr lang="zh-CN" altLang="en-US" smtClean="0"/>
              <a:t>2021/1/8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342B36B-E586-4A65-A303-0C0448C75F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4BBA085-0DFB-4F72-965E-631F141B0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DEDD8-47E5-40CD-8AC1-B7EC532D1F43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形 7">
            <a:extLst>
              <a:ext uri="{FF2B5EF4-FFF2-40B4-BE49-F238E27FC236}">
                <a16:creationId xmlns:a16="http://schemas.microsoft.com/office/drawing/2014/main" id="{117483DD-56D2-49CE-8C8C-E7F948CC67B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1150" y="165100"/>
            <a:ext cx="647700" cy="825500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5E1959A4-0C27-4F06-AB68-B661A1A58E28}"/>
              </a:ext>
            </a:extLst>
          </p:cNvPr>
          <p:cNvSpPr txBox="1"/>
          <p:nvPr userDrawn="1"/>
        </p:nvSpPr>
        <p:spPr>
          <a:xfrm>
            <a:off x="1123950" y="285462"/>
            <a:ext cx="239520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6000">
                <a:blipFill>
                  <a:blip r:embed="rId4"/>
                  <a:stretch>
                    <a:fillRect/>
                  </a:stretch>
                </a:blipFill>
                <a:latin typeface="方正综艺简体" panose="02010601030101010101" pitchFamily="2" charset="-122"/>
                <a:ea typeface="方正综艺简体" panose="02010601030101010101" pitchFamily="2" charset="-122"/>
              </a:defRPr>
            </a:lvl1pPr>
          </a:lstStyle>
          <a:p>
            <a:r>
              <a:rPr lang="en-US" altLang="zh-CN" sz="3200" dirty="0">
                <a:ln>
                  <a:solidFill>
                    <a:srgbClr val="0F863B"/>
                  </a:solidFill>
                </a:ln>
              </a:rPr>
              <a:t>01 </a:t>
            </a:r>
            <a:r>
              <a:rPr lang="zh-CN" altLang="en-US" sz="3200" dirty="0">
                <a:ln>
                  <a:solidFill>
                    <a:srgbClr val="0F863B"/>
                  </a:solidFill>
                </a:ln>
              </a:rPr>
              <a:t>关于我们</a:t>
            </a:r>
          </a:p>
        </p:txBody>
      </p:sp>
    </p:spTree>
    <p:extLst>
      <p:ext uri="{BB962C8B-B14F-4D97-AF65-F5344CB8AC3E}">
        <p14:creationId xmlns:p14="http://schemas.microsoft.com/office/powerpoint/2010/main" val="3213166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BB25390-B41D-4D83-A0C1-F7201EAEF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A1950-F7E6-43C5-A5BF-EB390E6CAC77}" type="datetimeFigureOut">
              <a:rPr lang="zh-CN" altLang="en-US" smtClean="0"/>
              <a:t>2021/1/8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342B36B-E586-4A65-A303-0C0448C75F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4BBA085-0DFB-4F72-965E-631F141B0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DEDD8-47E5-40CD-8AC1-B7EC532D1F43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形 7">
            <a:extLst>
              <a:ext uri="{FF2B5EF4-FFF2-40B4-BE49-F238E27FC236}">
                <a16:creationId xmlns:a16="http://schemas.microsoft.com/office/drawing/2014/main" id="{117483DD-56D2-49CE-8C8C-E7F948CC67B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1150" y="165100"/>
            <a:ext cx="647700" cy="825500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5E1959A4-0C27-4F06-AB68-B661A1A58E28}"/>
              </a:ext>
            </a:extLst>
          </p:cNvPr>
          <p:cNvSpPr txBox="1"/>
          <p:nvPr userDrawn="1"/>
        </p:nvSpPr>
        <p:spPr>
          <a:xfrm>
            <a:off x="1123950" y="285462"/>
            <a:ext cx="239520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6000">
                <a:blipFill>
                  <a:blip r:embed="rId4"/>
                  <a:stretch>
                    <a:fillRect/>
                  </a:stretch>
                </a:blipFill>
                <a:latin typeface="方正综艺简体" panose="02010601030101010101" pitchFamily="2" charset="-122"/>
                <a:ea typeface="方正综艺简体" panose="02010601030101010101" pitchFamily="2" charset="-122"/>
              </a:defRPr>
            </a:lvl1pPr>
          </a:lstStyle>
          <a:p>
            <a:r>
              <a:rPr lang="en-US" altLang="zh-CN" sz="3200" dirty="0">
                <a:ln>
                  <a:solidFill>
                    <a:srgbClr val="0F863B"/>
                  </a:solidFill>
                </a:ln>
              </a:rPr>
              <a:t>02 </a:t>
            </a:r>
            <a:r>
              <a:rPr lang="zh-CN" altLang="en-US" sz="3200" dirty="0">
                <a:ln>
                  <a:solidFill>
                    <a:srgbClr val="0F863B"/>
                  </a:solidFill>
                </a:ln>
              </a:rPr>
              <a:t>研究综述</a:t>
            </a:r>
          </a:p>
        </p:txBody>
      </p:sp>
    </p:spTree>
    <p:extLst>
      <p:ext uri="{BB962C8B-B14F-4D97-AF65-F5344CB8AC3E}">
        <p14:creationId xmlns:p14="http://schemas.microsoft.com/office/powerpoint/2010/main" val="28762517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3798E6E-8991-4C84-8D51-6EB2A39AE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A1950-F7E6-43C5-A5BF-EB390E6CAC77}" type="datetimeFigureOut">
              <a:rPr lang="zh-CN" altLang="en-US" smtClean="0"/>
              <a:t>2021/1/8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C482D0B-E2C3-4F40-97EC-6FE0FBB6B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CB53CC4C-A48D-4053-8D06-8C150E42B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DEDD8-47E5-40CD-8AC1-B7EC532D1F43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0" name="图形 9">
            <a:extLst>
              <a:ext uri="{FF2B5EF4-FFF2-40B4-BE49-F238E27FC236}">
                <a16:creationId xmlns:a16="http://schemas.microsoft.com/office/drawing/2014/main" id="{EA7186D2-5C99-4E5B-A73F-2701A8151F2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1150" y="165100"/>
            <a:ext cx="647700" cy="825500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FF5ECBF7-8E76-4EF1-89CE-CD6BBECEB39D}"/>
              </a:ext>
            </a:extLst>
          </p:cNvPr>
          <p:cNvSpPr txBox="1"/>
          <p:nvPr userDrawn="1"/>
        </p:nvSpPr>
        <p:spPr>
          <a:xfrm>
            <a:off x="1123950" y="285462"/>
            <a:ext cx="239520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6000">
                <a:blipFill>
                  <a:blip r:embed="rId4"/>
                  <a:stretch>
                    <a:fillRect/>
                  </a:stretch>
                </a:blipFill>
                <a:latin typeface="方正综艺简体" panose="02010601030101010101" pitchFamily="2" charset="-122"/>
                <a:ea typeface="方正综艺简体" panose="02010601030101010101" pitchFamily="2" charset="-122"/>
              </a:defRPr>
            </a:lvl1pPr>
          </a:lstStyle>
          <a:p>
            <a:r>
              <a:rPr lang="en-US" altLang="zh-CN" sz="3200" dirty="0">
                <a:ln>
                  <a:solidFill>
                    <a:srgbClr val="0F863B"/>
                  </a:solidFill>
                </a:ln>
              </a:rPr>
              <a:t>03 </a:t>
            </a:r>
            <a:r>
              <a:rPr lang="zh-CN" altLang="en-US" sz="3200" dirty="0">
                <a:ln>
                  <a:solidFill>
                    <a:srgbClr val="0F863B"/>
                  </a:solidFill>
                </a:ln>
              </a:rPr>
              <a:t>研究过程</a:t>
            </a:r>
          </a:p>
        </p:txBody>
      </p:sp>
    </p:spTree>
    <p:extLst>
      <p:ext uri="{BB962C8B-B14F-4D97-AF65-F5344CB8AC3E}">
        <p14:creationId xmlns:p14="http://schemas.microsoft.com/office/powerpoint/2010/main" val="13373082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3798E6E-8991-4C84-8D51-6EB2A39AE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A1950-F7E6-43C5-A5BF-EB390E6CAC77}" type="datetimeFigureOut">
              <a:rPr lang="zh-CN" altLang="en-US" smtClean="0"/>
              <a:t>2021/1/8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C482D0B-E2C3-4F40-97EC-6FE0FBB6B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CB53CC4C-A48D-4053-8D06-8C150E42B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DEDD8-47E5-40CD-8AC1-B7EC532D1F43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0" name="图形 9">
            <a:extLst>
              <a:ext uri="{FF2B5EF4-FFF2-40B4-BE49-F238E27FC236}">
                <a16:creationId xmlns:a16="http://schemas.microsoft.com/office/drawing/2014/main" id="{EA7186D2-5C99-4E5B-A73F-2701A8151F2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1150" y="165100"/>
            <a:ext cx="647700" cy="825500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FF5ECBF7-8E76-4EF1-89CE-CD6BBECEB39D}"/>
              </a:ext>
            </a:extLst>
          </p:cNvPr>
          <p:cNvSpPr txBox="1"/>
          <p:nvPr userDrawn="1"/>
        </p:nvSpPr>
        <p:spPr>
          <a:xfrm>
            <a:off x="1123950" y="285462"/>
            <a:ext cx="239520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6000">
                <a:blipFill>
                  <a:blip r:embed="rId4"/>
                  <a:stretch>
                    <a:fillRect/>
                  </a:stretch>
                </a:blipFill>
                <a:latin typeface="方正综艺简体" panose="02010601030101010101" pitchFamily="2" charset="-122"/>
                <a:ea typeface="方正综艺简体" panose="02010601030101010101" pitchFamily="2" charset="-122"/>
              </a:defRPr>
            </a:lvl1pPr>
          </a:lstStyle>
          <a:p>
            <a:r>
              <a:rPr lang="en-US" altLang="zh-CN" sz="3200" dirty="0">
                <a:ln>
                  <a:solidFill>
                    <a:srgbClr val="0F863B"/>
                  </a:solidFill>
                </a:ln>
              </a:rPr>
              <a:t>04 </a:t>
            </a:r>
            <a:r>
              <a:rPr lang="zh-CN" altLang="en-US" sz="3200" dirty="0">
                <a:ln>
                  <a:solidFill>
                    <a:srgbClr val="0F863B"/>
                  </a:solidFill>
                </a:ln>
              </a:rPr>
              <a:t>研究结论</a:t>
            </a:r>
          </a:p>
        </p:txBody>
      </p:sp>
    </p:spTree>
    <p:extLst>
      <p:ext uri="{BB962C8B-B14F-4D97-AF65-F5344CB8AC3E}">
        <p14:creationId xmlns:p14="http://schemas.microsoft.com/office/powerpoint/2010/main" val="15755012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CE3156-AACD-46AF-8C1C-2B8DBCE5C5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1B336F9-D8F4-46C8-BC26-DD589C8EE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A1950-F7E6-43C5-A5BF-EB390E6CAC77}" type="datetimeFigureOut">
              <a:rPr lang="zh-CN" altLang="en-US" smtClean="0"/>
              <a:t>2021/1/8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B98BABD-3A95-4CEF-B448-4AD4E2368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D59D5F1-9632-45F1-A1B7-264C4F097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DEDD8-47E5-40CD-8AC1-B7EC532D1F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31220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7AD2B15-D879-46F0-9F18-DB27E4231D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A1950-F7E6-43C5-A5BF-EB390E6CAC77}" type="datetimeFigureOut">
              <a:rPr lang="zh-CN" altLang="en-US" smtClean="0"/>
              <a:t>2021/1/8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2F0446F-4EFE-495B-B6E6-F9B37D6999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32953C0-6BBB-45B6-AD1D-2CD2636B7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DEDD8-47E5-40CD-8AC1-B7EC532D1F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65863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EA94D57-0C9F-4FC4-9553-A5B58AD6D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C102507-F439-407B-B9DE-8181E67DA2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0435816-CE7B-4CE9-9CD2-6081538419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0A1950-F7E6-43C5-A5BF-EB390E6CAC77}" type="datetimeFigureOut">
              <a:rPr lang="zh-CN" altLang="en-US" smtClean="0"/>
              <a:t>2021/1/8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FFB416E-CA86-4D40-8CBA-3E1868728C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D8971D4-C643-406F-B2F1-DD767A1628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DEDD8-47E5-40CD-8AC1-B7EC532D1F43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D327331-46D7-497F-9B7B-ADBC7AC957D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7"/>
          <a:srcRect t="4200" b="21943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0430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60" r:id="rId5"/>
    <p:sldLayoutId id="2147483653" r:id="rId6"/>
    <p:sldLayoutId id="2147483661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2" r:id="rId14"/>
    <p:sldLayoutId id="2147483663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sv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5.jpg"/><Relationship Id="rId4" Type="http://schemas.openxmlformats.org/officeDocument/2006/relationships/image" Target="../media/image24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ashe.org/campus-recycling-six-lessons-gas-station/" TargetMode="External"/><Relationship Id="rId7" Type="http://schemas.openxmlformats.org/officeDocument/2006/relationships/hyperlink" Target="https://www.youtube.com/watch?v=znwFOCFd0XM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Relationship Id="rId6" Type="http://schemas.openxmlformats.org/officeDocument/2006/relationships/hyperlink" Target="https://www.thebalancesmb.com/how-long-does-it-take-garbage-to-decompose-2878033" TargetMode="External"/><Relationship Id="rId5" Type="http://schemas.openxmlformats.org/officeDocument/2006/relationships/hyperlink" Target="https://www.earthsfriends.com/why-recycling-important/" TargetMode="External"/><Relationship Id="rId4" Type="http://schemas.openxmlformats.org/officeDocument/2006/relationships/hyperlink" Target="https://www.greenerpackage.com/recycling/video_pepsico_unveils_reverse-vending_%E2%80%98dream_machine%E2%80%99_encourage_recycling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30.png"/><Relationship Id="rId7" Type="http://schemas.openxmlformats.org/officeDocument/2006/relationships/image" Target="../media/image33.svg"/><Relationship Id="rId12" Type="http://schemas.openxmlformats.org/officeDocument/2006/relationships/image" Target="../media/image3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32.png"/><Relationship Id="rId11" Type="http://schemas.openxmlformats.org/officeDocument/2006/relationships/image" Target="../media/image8.svg"/><Relationship Id="rId5" Type="http://schemas.openxmlformats.org/officeDocument/2006/relationships/image" Target="../media/image4.png"/><Relationship Id="rId10" Type="http://schemas.openxmlformats.org/officeDocument/2006/relationships/image" Target="../media/image7.png"/><Relationship Id="rId4" Type="http://schemas.openxmlformats.org/officeDocument/2006/relationships/image" Target="../media/image31.svg"/><Relationship Id="rId9" Type="http://schemas.openxmlformats.org/officeDocument/2006/relationships/image" Target="../media/image6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0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形 18">
            <a:extLst>
              <a:ext uri="{FF2B5EF4-FFF2-40B4-BE49-F238E27FC236}">
                <a16:creationId xmlns:a16="http://schemas.microsoft.com/office/drawing/2014/main" id="{A3ACEE23-6DB5-493E-BD04-F620317A87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466762" y="3803481"/>
            <a:ext cx="581025" cy="647700"/>
          </a:xfrm>
          <a:prstGeom prst="rect">
            <a:avLst/>
          </a:prstGeom>
        </p:spPr>
      </p:pic>
      <p:pic>
        <p:nvPicPr>
          <p:cNvPr id="20" name="图形 19">
            <a:extLst>
              <a:ext uri="{FF2B5EF4-FFF2-40B4-BE49-F238E27FC236}">
                <a16:creationId xmlns:a16="http://schemas.microsoft.com/office/drawing/2014/main" id="{F8798370-09C0-440C-8499-1E1852FEC32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2976224" y="2082631"/>
            <a:ext cx="981075" cy="533400"/>
          </a:xfrm>
          <a:prstGeom prst="rect">
            <a:avLst/>
          </a:prstGeom>
        </p:spPr>
      </p:pic>
      <p:sp>
        <p:nvSpPr>
          <p:cNvPr id="30" name="文本框 29">
            <a:extLst>
              <a:ext uri="{FF2B5EF4-FFF2-40B4-BE49-F238E27FC236}">
                <a16:creationId xmlns:a16="http://schemas.microsoft.com/office/drawing/2014/main" id="{C6CDA91C-5BEA-4D6C-BD8A-73FA40D386A3}"/>
              </a:ext>
            </a:extLst>
          </p:cNvPr>
          <p:cNvSpPr txBox="1"/>
          <p:nvPr/>
        </p:nvSpPr>
        <p:spPr>
          <a:xfrm>
            <a:off x="5853954" y="1977301"/>
            <a:ext cx="670995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Sustainability</a:t>
            </a:r>
          </a:p>
          <a:p>
            <a:r>
              <a:rPr lang="en-US" altLang="zh-CN" sz="3200" dirty="0"/>
              <a:t> </a:t>
            </a:r>
            <a:r>
              <a:rPr lang="en-US" altLang="zh-CN" sz="4000" dirty="0">
                <a:latin typeface="Calibri" panose="020F0502020204030204" pitchFamily="34" charset="0"/>
                <a:cs typeface="Calibri" panose="020F0502020204030204" pitchFamily="34" charset="0"/>
              </a:rPr>
              <a:t>at </a:t>
            </a:r>
          </a:p>
          <a:p>
            <a:r>
              <a:rPr lang="en-US" altLang="zh-CN" sz="4000" dirty="0">
                <a:latin typeface="Calibri" panose="020F0502020204030204" pitchFamily="34" charset="0"/>
                <a:cs typeface="Calibri" panose="020F0502020204030204" pitchFamily="34" charset="0"/>
              </a:rPr>
              <a:t>Fairleigh Dickinson University</a:t>
            </a:r>
            <a:endParaRPr lang="zh-CN" altLang="zh-CN" sz="4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2A2B6132-47F4-4099-88E7-8AF759C463C4}"/>
              </a:ext>
            </a:extLst>
          </p:cNvPr>
          <p:cNvSpPr txBox="1"/>
          <p:nvPr/>
        </p:nvSpPr>
        <p:spPr>
          <a:xfrm>
            <a:off x="8023668" y="4971603"/>
            <a:ext cx="3004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Shunqi Zheng(Edward)</a:t>
            </a:r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3F4F7A2E-B3A0-4F85-BD69-59E5B01ECDE8}"/>
              </a:ext>
            </a:extLst>
          </p:cNvPr>
          <p:cNvGrpSpPr/>
          <p:nvPr/>
        </p:nvGrpSpPr>
        <p:grpSpPr>
          <a:xfrm>
            <a:off x="10884464" y="5702172"/>
            <a:ext cx="627521" cy="401735"/>
            <a:chOff x="10682682" y="5470524"/>
            <a:chExt cx="1334089" cy="854076"/>
          </a:xfrm>
        </p:grpSpPr>
        <p:pic>
          <p:nvPicPr>
            <p:cNvPr id="16" name="图形 15">
              <a:extLst>
                <a:ext uri="{FF2B5EF4-FFF2-40B4-BE49-F238E27FC236}">
                  <a16:creationId xmlns:a16="http://schemas.microsoft.com/office/drawing/2014/main" id="{A2BE108C-928E-4BD3-88A4-913B055743A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rot="19154618">
              <a:off x="11162695" y="5470524"/>
              <a:ext cx="854076" cy="854076"/>
            </a:xfrm>
            <a:prstGeom prst="rect">
              <a:avLst/>
            </a:prstGeom>
          </p:spPr>
        </p:pic>
        <p:pic>
          <p:nvPicPr>
            <p:cNvPr id="32" name="图形 31">
              <a:extLst>
                <a:ext uri="{FF2B5EF4-FFF2-40B4-BE49-F238E27FC236}">
                  <a16:creationId xmlns:a16="http://schemas.microsoft.com/office/drawing/2014/main" id="{522FF666-8182-447A-B05F-2FECD425DCD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 rot="16200000">
              <a:off x="11139555" y="5382465"/>
              <a:ext cx="117339" cy="1031085"/>
            </a:xfrm>
            <a:prstGeom prst="rect">
              <a:avLst/>
            </a:prstGeom>
          </p:spPr>
        </p:pic>
      </p:grpSp>
      <p:pic>
        <p:nvPicPr>
          <p:cNvPr id="2" name="图片 1">
            <a:extLst>
              <a:ext uri="{FF2B5EF4-FFF2-40B4-BE49-F238E27FC236}">
                <a16:creationId xmlns:a16="http://schemas.microsoft.com/office/drawing/2014/main" id="{81263F34-2836-4637-AF8F-613716CDA66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63513" y="1040668"/>
            <a:ext cx="5114987" cy="5157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88135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1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" name="组合 144"/>
          <p:cNvGrpSpPr/>
          <p:nvPr/>
        </p:nvGrpSpPr>
        <p:grpSpPr>
          <a:xfrm>
            <a:off x="318356" y="627221"/>
            <a:ext cx="8874215" cy="1116315"/>
            <a:chOff x="8118475" y="3942492"/>
            <a:chExt cx="2063989" cy="1116315"/>
          </a:xfrm>
        </p:grpSpPr>
        <p:sp>
          <p:nvSpPr>
            <p:cNvPr id="146" name="文本框 145"/>
            <p:cNvSpPr txBox="1"/>
            <p:nvPr/>
          </p:nvSpPr>
          <p:spPr>
            <a:xfrm>
              <a:off x="8118475" y="3942492"/>
              <a:ext cx="1827213" cy="584775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r>
                <a:rPr lang="en-US" altLang="zh-CN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sym typeface="+mn-lt"/>
                </a:rPr>
                <a:t>Proposal</a:t>
              </a:r>
              <a:endParaRPr lang="zh-CN" altLang="en-US" sz="3200" b="1" dirty="0">
                <a:solidFill>
                  <a:srgbClr val="595959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47" name="文本框 155"/>
            <p:cNvSpPr txBox="1">
              <a:spLocks noChangeArrowheads="1"/>
            </p:cNvSpPr>
            <p:nvPr/>
          </p:nvSpPr>
          <p:spPr bwMode="auto">
            <a:xfrm>
              <a:off x="8126651" y="4689475"/>
              <a:ext cx="2055813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lvl="0"/>
              <a:endParaRPr lang="zh-CN" altLang="en-US" dirty="0">
                <a:solidFill>
                  <a:srgbClr val="595959"/>
                </a:solidFill>
                <a:latin typeface="方正静蕾简体"/>
                <a:ea typeface="方正静蕾简体"/>
                <a:cs typeface="+mn-ea"/>
                <a:sym typeface="+mn-lt"/>
              </a:endParaRP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816694D3-DC09-468F-A6FC-E05F562FFD87}"/>
              </a:ext>
            </a:extLst>
          </p:cNvPr>
          <p:cNvSpPr txBox="1"/>
          <p:nvPr/>
        </p:nvSpPr>
        <p:spPr>
          <a:xfrm>
            <a:off x="8764174" y="691314"/>
            <a:ext cx="1964987" cy="727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EAEB</a:t>
            </a:r>
            <a:endParaRPr lang="zh-CN" altLang="zh-CN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8BDF216-A0D2-42E7-8720-B3F042AFBBD5}"/>
              </a:ext>
            </a:extLst>
          </p:cNvPr>
          <p:cNvSpPr txBox="1"/>
          <p:nvPr/>
        </p:nvSpPr>
        <p:spPr>
          <a:xfrm>
            <a:off x="636789" y="3247102"/>
            <a:ext cx="6566171" cy="727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Economic And Environmental Box” (EAEB)</a:t>
            </a:r>
            <a:endParaRPr lang="zh-CN" altLang="zh-CN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72CCEF7-0FC5-4679-BEF6-292CCC4E014E}"/>
              </a:ext>
            </a:extLst>
          </p:cNvPr>
          <p:cNvSpPr txBox="1"/>
          <p:nvPr/>
        </p:nvSpPr>
        <p:spPr>
          <a:xfrm>
            <a:off x="712989" y="4495051"/>
            <a:ext cx="5710136" cy="727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convenient  and good-looking </a:t>
            </a:r>
            <a:endParaRPr lang="zh-CN" altLang="zh-CN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8CCA3B9-F9B8-4FB3-8ADC-F6BD4A64D818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2939" y="1635367"/>
            <a:ext cx="4515552" cy="3223469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25400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3539FBE-B5C8-46B2-BFE0-9B775FE893F3}"/>
              </a:ext>
            </a:extLst>
          </p:cNvPr>
          <p:cNvSpPr/>
          <p:nvPr/>
        </p:nvSpPr>
        <p:spPr>
          <a:xfrm>
            <a:off x="8012787" y="5331478"/>
            <a:ext cx="2716374" cy="7275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Like an ATM, Huh?</a:t>
            </a:r>
            <a:endParaRPr lang="zh-CN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6B4C3BFB-B07C-4238-B32B-1215E885F822}"/>
              </a:ext>
            </a:extLst>
          </p:cNvPr>
          <p:cNvSpPr txBox="1"/>
          <p:nvPr/>
        </p:nvSpPr>
        <p:spPr>
          <a:xfrm>
            <a:off x="636789" y="1907670"/>
            <a:ext cx="5862536" cy="727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an idea: a new equipment </a:t>
            </a:r>
            <a:endParaRPr lang="zh-CN" altLang="zh-CN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9744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" name="组合 144"/>
          <p:cNvGrpSpPr/>
          <p:nvPr/>
        </p:nvGrpSpPr>
        <p:grpSpPr>
          <a:xfrm>
            <a:off x="318356" y="616056"/>
            <a:ext cx="8874215" cy="1116315"/>
            <a:chOff x="8118475" y="3942492"/>
            <a:chExt cx="2063989" cy="1116315"/>
          </a:xfrm>
        </p:grpSpPr>
        <p:sp>
          <p:nvSpPr>
            <p:cNvPr id="146" name="文本框 145"/>
            <p:cNvSpPr txBox="1"/>
            <p:nvPr/>
          </p:nvSpPr>
          <p:spPr>
            <a:xfrm>
              <a:off x="8118475" y="3942492"/>
              <a:ext cx="1827213" cy="584775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r>
                <a:rPr lang="en-US" altLang="zh-CN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sym typeface="+mn-lt"/>
                </a:rPr>
                <a:t>“EAEB” Function</a:t>
              </a:r>
              <a:endParaRPr lang="zh-CN" altLang="en-US" sz="3200" b="1" dirty="0">
                <a:solidFill>
                  <a:srgbClr val="595959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47" name="文本框 155"/>
            <p:cNvSpPr txBox="1">
              <a:spLocks noChangeArrowheads="1"/>
            </p:cNvSpPr>
            <p:nvPr/>
          </p:nvSpPr>
          <p:spPr bwMode="auto">
            <a:xfrm>
              <a:off x="8126651" y="4689475"/>
              <a:ext cx="2055813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lvl="0"/>
              <a:endParaRPr lang="zh-CN" altLang="en-US" dirty="0">
                <a:solidFill>
                  <a:srgbClr val="595959"/>
                </a:solidFill>
                <a:latin typeface="方正静蕾简体"/>
                <a:ea typeface="方正静蕾简体"/>
                <a:cs typeface="+mn-ea"/>
                <a:sym typeface="+mn-lt"/>
              </a:endParaRPr>
            </a:p>
          </p:txBody>
        </p:sp>
      </p:grpSp>
      <p:sp>
        <p:nvSpPr>
          <p:cNvPr id="6" name="文本框 5">
            <a:extLst>
              <a:ext uri="{FF2B5EF4-FFF2-40B4-BE49-F238E27FC236}">
                <a16:creationId xmlns:a16="http://schemas.microsoft.com/office/drawing/2014/main" id="{58BDF216-A0D2-42E7-8720-B3F042AFBBD5}"/>
              </a:ext>
            </a:extLst>
          </p:cNvPr>
          <p:cNvSpPr txBox="1"/>
          <p:nvPr/>
        </p:nvSpPr>
        <p:spPr>
          <a:xfrm>
            <a:off x="1206230" y="2859677"/>
            <a:ext cx="6634264" cy="727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accept canned and other non-perishable items</a:t>
            </a:r>
            <a:endParaRPr lang="zh-CN" altLang="zh-CN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6B4C3BFB-B07C-4238-B32B-1215E885F822}"/>
              </a:ext>
            </a:extLst>
          </p:cNvPr>
          <p:cNvSpPr txBox="1"/>
          <p:nvPr/>
        </p:nvSpPr>
        <p:spPr>
          <a:xfrm>
            <a:off x="1206229" y="2057529"/>
            <a:ext cx="6777185" cy="727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get snacks and drinks (same as vending machine)</a:t>
            </a:r>
            <a:endParaRPr lang="zh-CN" altLang="zh-CN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2EE7A89-0BC4-40F1-B8D0-157118C08B1C}"/>
              </a:ext>
            </a:extLst>
          </p:cNvPr>
          <p:cNvSpPr txBox="1"/>
          <p:nvPr/>
        </p:nvSpPr>
        <p:spPr>
          <a:xfrm>
            <a:off x="7983413" y="2859677"/>
            <a:ext cx="5710136" cy="727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Give certain money</a:t>
            </a:r>
            <a:endParaRPr lang="zh-CN" altLang="zh-CN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62CA93E-6ED0-4151-A280-4353AF544939}"/>
              </a:ext>
            </a:extLst>
          </p:cNvPr>
          <p:cNvSpPr txBox="1"/>
          <p:nvPr/>
        </p:nvSpPr>
        <p:spPr>
          <a:xfrm>
            <a:off x="1206228" y="3824515"/>
            <a:ext cx="6777185" cy="727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supports login in mobile</a:t>
            </a:r>
            <a:endParaRPr lang="zh-CN" altLang="zh-CN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4690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" name="组合 144"/>
          <p:cNvGrpSpPr/>
          <p:nvPr/>
        </p:nvGrpSpPr>
        <p:grpSpPr>
          <a:xfrm>
            <a:off x="318356" y="616056"/>
            <a:ext cx="8874215" cy="1116315"/>
            <a:chOff x="8118475" y="3942492"/>
            <a:chExt cx="2063989" cy="1116315"/>
          </a:xfrm>
        </p:grpSpPr>
        <p:sp>
          <p:nvSpPr>
            <p:cNvPr id="146" name="文本框 145"/>
            <p:cNvSpPr txBox="1"/>
            <p:nvPr/>
          </p:nvSpPr>
          <p:spPr>
            <a:xfrm>
              <a:off x="8118475" y="3942492"/>
              <a:ext cx="1827213" cy="584775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r>
                <a:rPr lang="en-US" altLang="zh-CN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sym typeface="+mn-lt"/>
                </a:rPr>
                <a:t>How to use “EAEB”?</a:t>
              </a:r>
              <a:endParaRPr lang="zh-CN" altLang="en-US" sz="3200" b="1" dirty="0">
                <a:solidFill>
                  <a:srgbClr val="595959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47" name="文本框 155"/>
            <p:cNvSpPr txBox="1">
              <a:spLocks noChangeArrowheads="1"/>
            </p:cNvSpPr>
            <p:nvPr/>
          </p:nvSpPr>
          <p:spPr bwMode="auto">
            <a:xfrm>
              <a:off x="8126651" y="4689475"/>
              <a:ext cx="2055813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lvl="0"/>
              <a:endParaRPr lang="zh-CN" altLang="en-US" dirty="0">
                <a:solidFill>
                  <a:srgbClr val="595959"/>
                </a:solidFill>
                <a:latin typeface="方正静蕾简体"/>
                <a:ea typeface="方正静蕾简体"/>
                <a:cs typeface="+mn-ea"/>
                <a:sym typeface="+mn-lt"/>
              </a:endParaRPr>
            </a:p>
          </p:txBody>
        </p:sp>
      </p:grpSp>
      <p:sp>
        <p:nvSpPr>
          <p:cNvPr id="6" name="文本框 5">
            <a:extLst>
              <a:ext uri="{FF2B5EF4-FFF2-40B4-BE49-F238E27FC236}">
                <a16:creationId xmlns:a16="http://schemas.microsoft.com/office/drawing/2014/main" id="{58BDF216-A0D2-42E7-8720-B3F042AFBBD5}"/>
              </a:ext>
            </a:extLst>
          </p:cNvPr>
          <p:cNvSpPr txBox="1"/>
          <p:nvPr/>
        </p:nvSpPr>
        <p:spPr>
          <a:xfrm>
            <a:off x="688700" y="3007291"/>
            <a:ext cx="6372739" cy="727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Login in as a user in an app, or use it as a guest</a:t>
            </a:r>
            <a:endParaRPr lang="zh-CN" altLang="zh-CN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6B4C3BFB-B07C-4238-B32B-1215E885F822}"/>
              </a:ext>
            </a:extLst>
          </p:cNvPr>
          <p:cNvSpPr txBox="1"/>
          <p:nvPr/>
        </p:nvSpPr>
        <p:spPr>
          <a:xfrm>
            <a:off x="688700" y="2006045"/>
            <a:ext cx="5710136" cy="727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instructions along with images</a:t>
            </a:r>
            <a:endParaRPr lang="zh-CN" altLang="zh-CN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62CA93E-6ED0-4151-A280-4353AF544939}"/>
              </a:ext>
            </a:extLst>
          </p:cNvPr>
          <p:cNvSpPr txBox="1"/>
          <p:nvPr/>
        </p:nvSpPr>
        <p:spPr>
          <a:xfrm>
            <a:off x="688700" y="4008536"/>
            <a:ext cx="5710136" cy="727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Put acceptable stuff in its container</a:t>
            </a:r>
            <a:endParaRPr lang="zh-CN" altLang="zh-CN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40199E13-D93B-405E-9E11-80FE7A4452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6512" y="1647020"/>
            <a:ext cx="4900303" cy="3478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5805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矩形 76"/>
          <p:cNvSpPr/>
          <p:nvPr/>
        </p:nvSpPr>
        <p:spPr>
          <a:xfrm>
            <a:off x="4299625" y="1264810"/>
            <a:ext cx="3667327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CN" sz="4400" b="1" dirty="0">
                <a:solidFill>
                  <a:srgbClr val="7030A0"/>
                </a:solidFill>
                <a:latin typeface="Calibri" panose="020F0502020204030204" pitchFamily="34" charset="0"/>
                <a:ea typeface="方正静蕾简体"/>
                <a:cs typeface="Calibri" panose="020F0502020204030204" pitchFamily="34" charset="0"/>
              </a:rPr>
              <a:t>A big program</a:t>
            </a:r>
            <a:endParaRPr lang="zh-CN" altLang="en-US" sz="4400" b="1" dirty="0">
              <a:solidFill>
                <a:srgbClr val="7030A0"/>
              </a:solidFill>
              <a:latin typeface="Calibri" panose="020F0502020204030204" pitchFamily="34" charset="0"/>
              <a:ea typeface="方正静蕾简体"/>
              <a:cs typeface="Calibri" panose="020F0502020204030204" pitchFamily="34" charset="0"/>
              <a:sym typeface="+mn-lt"/>
            </a:endParaRPr>
          </a:p>
        </p:txBody>
      </p:sp>
      <p:sp>
        <p:nvSpPr>
          <p:cNvPr id="78" name="Freeform 5"/>
          <p:cNvSpPr>
            <a:spLocks noEditPoints="1"/>
          </p:cNvSpPr>
          <p:nvPr/>
        </p:nvSpPr>
        <p:spPr bwMode="auto">
          <a:xfrm rot="169628">
            <a:off x="1684217" y="2199603"/>
            <a:ext cx="1295400" cy="1341438"/>
          </a:xfrm>
          <a:custGeom>
            <a:avLst/>
            <a:gdLst>
              <a:gd name="T0" fmla="*/ 215 w 218"/>
              <a:gd name="T1" fmla="*/ 61 h 226"/>
              <a:gd name="T2" fmla="*/ 205 w 218"/>
              <a:gd name="T3" fmla="*/ 44 h 226"/>
              <a:gd name="T4" fmla="*/ 202 w 218"/>
              <a:gd name="T5" fmla="*/ 40 h 226"/>
              <a:gd name="T6" fmla="*/ 158 w 218"/>
              <a:gd name="T7" fmla="*/ 13 h 226"/>
              <a:gd name="T8" fmla="*/ 156 w 218"/>
              <a:gd name="T9" fmla="*/ 8 h 226"/>
              <a:gd name="T10" fmla="*/ 116 w 218"/>
              <a:gd name="T11" fmla="*/ 2 h 226"/>
              <a:gd name="T12" fmla="*/ 51 w 218"/>
              <a:gd name="T13" fmla="*/ 26 h 226"/>
              <a:gd name="T14" fmla="*/ 46 w 218"/>
              <a:gd name="T15" fmla="*/ 28 h 226"/>
              <a:gd name="T16" fmla="*/ 0 w 218"/>
              <a:gd name="T17" fmla="*/ 186 h 226"/>
              <a:gd name="T18" fmla="*/ 16 w 218"/>
              <a:gd name="T19" fmla="*/ 187 h 226"/>
              <a:gd name="T20" fmla="*/ 38 w 218"/>
              <a:gd name="T21" fmla="*/ 222 h 226"/>
              <a:gd name="T22" fmla="*/ 42 w 218"/>
              <a:gd name="T23" fmla="*/ 226 h 226"/>
              <a:gd name="T24" fmla="*/ 211 w 218"/>
              <a:gd name="T25" fmla="*/ 226 h 226"/>
              <a:gd name="T26" fmla="*/ 214 w 218"/>
              <a:gd name="T27" fmla="*/ 223 h 226"/>
              <a:gd name="T28" fmla="*/ 218 w 218"/>
              <a:gd name="T29" fmla="*/ 65 h 226"/>
              <a:gd name="T30" fmla="*/ 122 w 218"/>
              <a:gd name="T31" fmla="*/ 7 h 226"/>
              <a:gd name="T32" fmla="*/ 129 w 218"/>
              <a:gd name="T33" fmla="*/ 61 h 226"/>
              <a:gd name="T34" fmla="*/ 127 w 218"/>
              <a:gd name="T35" fmla="*/ 64 h 226"/>
              <a:gd name="T36" fmla="*/ 123 w 218"/>
              <a:gd name="T37" fmla="*/ 64 h 226"/>
              <a:gd name="T38" fmla="*/ 122 w 218"/>
              <a:gd name="T39" fmla="*/ 7 h 226"/>
              <a:gd name="T40" fmla="*/ 52 w 218"/>
              <a:gd name="T41" fmla="*/ 34 h 226"/>
              <a:gd name="T42" fmla="*/ 89 w 218"/>
              <a:gd name="T43" fmla="*/ 61 h 226"/>
              <a:gd name="T44" fmla="*/ 91 w 218"/>
              <a:gd name="T45" fmla="*/ 66 h 226"/>
              <a:gd name="T46" fmla="*/ 126 w 218"/>
              <a:gd name="T47" fmla="*/ 71 h 226"/>
              <a:gd name="T48" fmla="*/ 128 w 218"/>
              <a:gd name="T49" fmla="*/ 67 h 226"/>
              <a:gd name="T50" fmla="*/ 133 w 218"/>
              <a:gd name="T51" fmla="*/ 67 h 226"/>
              <a:gd name="T52" fmla="*/ 145 w 218"/>
              <a:gd name="T53" fmla="*/ 43 h 226"/>
              <a:gd name="T54" fmla="*/ 186 w 218"/>
              <a:gd name="T55" fmla="*/ 117 h 226"/>
              <a:gd name="T56" fmla="*/ 159 w 218"/>
              <a:gd name="T57" fmla="*/ 196 h 226"/>
              <a:gd name="T58" fmla="*/ 158 w 218"/>
              <a:gd name="T59" fmla="*/ 198 h 226"/>
              <a:gd name="T60" fmla="*/ 154 w 218"/>
              <a:gd name="T61" fmla="*/ 198 h 226"/>
              <a:gd name="T62" fmla="*/ 16 w 218"/>
              <a:gd name="T63" fmla="*/ 181 h 226"/>
              <a:gd name="T64" fmla="*/ 45 w 218"/>
              <a:gd name="T65" fmla="*/ 219 h 226"/>
              <a:gd name="T66" fmla="*/ 60 w 218"/>
              <a:gd name="T67" fmla="*/ 192 h 226"/>
              <a:gd name="T68" fmla="*/ 156 w 218"/>
              <a:gd name="T69" fmla="*/ 205 h 226"/>
              <a:gd name="T70" fmla="*/ 164 w 218"/>
              <a:gd name="T71" fmla="*/ 202 h 226"/>
              <a:gd name="T72" fmla="*/ 167 w 218"/>
              <a:gd name="T73" fmla="*/ 195 h 226"/>
              <a:gd name="T74" fmla="*/ 200 w 218"/>
              <a:gd name="T75" fmla="*/ 68 h 226"/>
              <a:gd name="T76" fmla="*/ 208 w 218"/>
              <a:gd name="T77" fmla="*/ 202 h 226"/>
              <a:gd name="T78" fmla="*/ 135 w 218"/>
              <a:gd name="T79" fmla="*/ 218 h 2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218" h="226">
                <a:moveTo>
                  <a:pt x="217" y="62"/>
                </a:moveTo>
                <a:cubicBezTo>
                  <a:pt x="216" y="61"/>
                  <a:pt x="215" y="61"/>
                  <a:pt x="215" y="61"/>
                </a:cubicBezTo>
                <a:cubicBezTo>
                  <a:pt x="210" y="61"/>
                  <a:pt x="206" y="61"/>
                  <a:pt x="201" y="61"/>
                </a:cubicBezTo>
                <a:cubicBezTo>
                  <a:pt x="202" y="55"/>
                  <a:pt x="203" y="49"/>
                  <a:pt x="205" y="44"/>
                </a:cubicBezTo>
                <a:cubicBezTo>
                  <a:pt x="205" y="43"/>
                  <a:pt x="205" y="42"/>
                  <a:pt x="204" y="42"/>
                </a:cubicBezTo>
                <a:cubicBezTo>
                  <a:pt x="204" y="41"/>
                  <a:pt x="203" y="40"/>
                  <a:pt x="202" y="40"/>
                </a:cubicBezTo>
                <a:cubicBezTo>
                  <a:pt x="183" y="37"/>
                  <a:pt x="166" y="36"/>
                  <a:pt x="148" y="36"/>
                </a:cubicBezTo>
                <a:cubicBezTo>
                  <a:pt x="151" y="28"/>
                  <a:pt x="154" y="21"/>
                  <a:pt x="158" y="13"/>
                </a:cubicBezTo>
                <a:cubicBezTo>
                  <a:pt x="158" y="12"/>
                  <a:pt x="158" y="11"/>
                  <a:pt x="158" y="10"/>
                </a:cubicBezTo>
                <a:cubicBezTo>
                  <a:pt x="158" y="9"/>
                  <a:pt x="157" y="8"/>
                  <a:pt x="156" y="8"/>
                </a:cubicBezTo>
                <a:cubicBezTo>
                  <a:pt x="144" y="4"/>
                  <a:pt x="132" y="1"/>
                  <a:pt x="120" y="0"/>
                </a:cubicBezTo>
                <a:cubicBezTo>
                  <a:pt x="118" y="0"/>
                  <a:pt x="117" y="1"/>
                  <a:pt x="116" y="2"/>
                </a:cubicBezTo>
                <a:cubicBezTo>
                  <a:pt x="113" y="14"/>
                  <a:pt x="108" y="25"/>
                  <a:pt x="103" y="36"/>
                </a:cubicBezTo>
                <a:cubicBezTo>
                  <a:pt x="84" y="36"/>
                  <a:pt x="66" y="35"/>
                  <a:pt x="51" y="26"/>
                </a:cubicBezTo>
                <a:cubicBezTo>
                  <a:pt x="50" y="26"/>
                  <a:pt x="49" y="25"/>
                  <a:pt x="48" y="26"/>
                </a:cubicBezTo>
                <a:cubicBezTo>
                  <a:pt x="47" y="26"/>
                  <a:pt x="46" y="27"/>
                  <a:pt x="46" y="28"/>
                </a:cubicBezTo>
                <a:cubicBezTo>
                  <a:pt x="38" y="73"/>
                  <a:pt x="31" y="139"/>
                  <a:pt x="1" y="183"/>
                </a:cubicBezTo>
                <a:cubicBezTo>
                  <a:pt x="0" y="184"/>
                  <a:pt x="0" y="185"/>
                  <a:pt x="0" y="186"/>
                </a:cubicBezTo>
                <a:cubicBezTo>
                  <a:pt x="1" y="187"/>
                  <a:pt x="2" y="188"/>
                  <a:pt x="4" y="188"/>
                </a:cubicBezTo>
                <a:cubicBezTo>
                  <a:pt x="8" y="188"/>
                  <a:pt x="12" y="187"/>
                  <a:pt x="16" y="187"/>
                </a:cubicBezTo>
                <a:cubicBezTo>
                  <a:pt x="24" y="187"/>
                  <a:pt x="32" y="188"/>
                  <a:pt x="41" y="189"/>
                </a:cubicBezTo>
                <a:cubicBezTo>
                  <a:pt x="39" y="201"/>
                  <a:pt x="39" y="211"/>
                  <a:pt x="38" y="222"/>
                </a:cubicBezTo>
                <a:cubicBezTo>
                  <a:pt x="38" y="223"/>
                  <a:pt x="38" y="224"/>
                  <a:pt x="39" y="225"/>
                </a:cubicBezTo>
                <a:cubicBezTo>
                  <a:pt x="40" y="225"/>
                  <a:pt x="41" y="226"/>
                  <a:pt x="42" y="226"/>
                </a:cubicBezTo>
                <a:cubicBezTo>
                  <a:pt x="70" y="225"/>
                  <a:pt x="103" y="224"/>
                  <a:pt x="135" y="224"/>
                </a:cubicBezTo>
                <a:cubicBezTo>
                  <a:pt x="161" y="224"/>
                  <a:pt x="187" y="225"/>
                  <a:pt x="211" y="226"/>
                </a:cubicBezTo>
                <a:cubicBezTo>
                  <a:pt x="212" y="226"/>
                  <a:pt x="213" y="226"/>
                  <a:pt x="213" y="225"/>
                </a:cubicBezTo>
                <a:cubicBezTo>
                  <a:pt x="214" y="225"/>
                  <a:pt x="214" y="224"/>
                  <a:pt x="214" y="223"/>
                </a:cubicBezTo>
                <a:cubicBezTo>
                  <a:pt x="214" y="216"/>
                  <a:pt x="214" y="209"/>
                  <a:pt x="214" y="202"/>
                </a:cubicBezTo>
                <a:cubicBezTo>
                  <a:pt x="214" y="156"/>
                  <a:pt x="215" y="111"/>
                  <a:pt x="218" y="65"/>
                </a:cubicBezTo>
                <a:cubicBezTo>
                  <a:pt x="218" y="64"/>
                  <a:pt x="218" y="63"/>
                  <a:pt x="217" y="62"/>
                </a:cubicBezTo>
                <a:close/>
                <a:moveTo>
                  <a:pt x="122" y="7"/>
                </a:moveTo>
                <a:cubicBezTo>
                  <a:pt x="131" y="8"/>
                  <a:pt x="141" y="10"/>
                  <a:pt x="150" y="13"/>
                </a:cubicBezTo>
                <a:cubicBezTo>
                  <a:pt x="143" y="29"/>
                  <a:pt x="136" y="45"/>
                  <a:pt x="129" y="61"/>
                </a:cubicBezTo>
                <a:cubicBezTo>
                  <a:pt x="129" y="62"/>
                  <a:pt x="128" y="63"/>
                  <a:pt x="128" y="63"/>
                </a:cubicBezTo>
                <a:cubicBezTo>
                  <a:pt x="127" y="64"/>
                  <a:pt x="127" y="64"/>
                  <a:pt x="127" y="64"/>
                </a:cubicBezTo>
                <a:cubicBezTo>
                  <a:pt x="126" y="65"/>
                  <a:pt x="126" y="65"/>
                  <a:pt x="126" y="65"/>
                </a:cubicBezTo>
                <a:cubicBezTo>
                  <a:pt x="125" y="65"/>
                  <a:pt x="124" y="65"/>
                  <a:pt x="123" y="64"/>
                </a:cubicBezTo>
                <a:cubicBezTo>
                  <a:pt x="115" y="63"/>
                  <a:pt x="106" y="61"/>
                  <a:pt x="97" y="60"/>
                </a:cubicBezTo>
                <a:cubicBezTo>
                  <a:pt x="108" y="44"/>
                  <a:pt x="116" y="26"/>
                  <a:pt x="122" y="7"/>
                </a:cubicBezTo>
                <a:close/>
                <a:moveTo>
                  <a:pt x="10" y="181"/>
                </a:moveTo>
                <a:cubicBezTo>
                  <a:pt x="38" y="137"/>
                  <a:pt x="44" y="77"/>
                  <a:pt x="52" y="34"/>
                </a:cubicBezTo>
                <a:cubicBezTo>
                  <a:pt x="66" y="41"/>
                  <a:pt x="83" y="43"/>
                  <a:pt x="100" y="43"/>
                </a:cubicBezTo>
                <a:cubicBezTo>
                  <a:pt x="96" y="49"/>
                  <a:pt x="93" y="55"/>
                  <a:pt x="89" y="61"/>
                </a:cubicBezTo>
                <a:cubicBezTo>
                  <a:pt x="88" y="62"/>
                  <a:pt x="88" y="63"/>
                  <a:pt x="89" y="64"/>
                </a:cubicBezTo>
                <a:cubicBezTo>
                  <a:pt x="89" y="65"/>
                  <a:pt x="90" y="66"/>
                  <a:pt x="91" y="66"/>
                </a:cubicBezTo>
                <a:cubicBezTo>
                  <a:pt x="101" y="68"/>
                  <a:pt x="112" y="69"/>
                  <a:pt x="122" y="71"/>
                </a:cubicBezTo>
                <a:cubicBezTo>
                  <a:pt x="123" y="71"/>
                  <a:pt x="124" y="71"/>
                  <a:pt x="126" y="71"/>
                </a:cubicBezTo>
                <a:cubicBezTo>
                  <a:pt x="127" y="71"/>
                  <a:pt x="128" y="71"/>
                  <a:pt x="130" y="70"/>
                </a:cubicBezTo>
                <a:cubicBezTo>
                  <a:pt x="128" y="67"/>
                  <a:pt x="128" y="67"/>
                  <a:pt x="128" y="67"/>
                </a:cubicBezTo>
                <a:cubicBezTo>
                  <a:pt x="130" y="70"/>
                  <a:pt x="130" y="70"/>
                  <a:pt x="130" y="70"/>
                </a:cubicBezTo>
                <a:cubicBezTo>
                  <a:pt x="131" y="70"/>
                  <a:pt x="133" y="68"/>
                  <a:pt x="133" y="67"/>
                </a:cubicBezTo>
                <a:cubicBezTo>
                  <a:pt x="134" y="66"/>
                  <a:pt x="135" y="65"/>
                  <a:pt x="135" y="64"/>
                </a:cubicBezTo>
                <a:cubicBezTo>
                  <a:pt x="138" y="57"/>
                  <a:pt x="141" y="50"/>
                  <a:pt x="145" y="43"/>
                </a:cubicBezTo>
                <a:cubicBezTo>
                  <a:pt x="162" y="43"/>
                  <a:pt x="179" y="43"/>
                  <a:pt x="197" y="46"/>
                </a:cubicBezTo>
                <a:cubicBezTo>
                  <a:pt x="193" y="67"/>
                  <a:pt x="191" y="92"/>
                  <a:pt x="186" y="117"/>
                </a:cubicBezTo>
                <a:cubicBezTo>
                  <a:pt x="182" y="143"/>
                  <a:pt x="175" y="170"/>
                  <a:pt x="161" y="191"/>
                </a:cubicBezTo>
                <a:cubicBezTo>
                  <a:pt x="160" y="193"/>
                  <a:pt x="160" y="195"/>
                  <a:pt x="159" y="196"/>
                </a:cubicBezTo>
                <a:cubicBezTo>
                  <a:pt x="159" y="197"/>
                  <a:pt x="158" y="198"/>
                  <a:pt x="158" y="198"/>
                </a:cubicBezTo>
                <a:cubicBezTo>
                  <a:pt x="158" y="198"/>
                  <a:pt x="158" y="198"/>
                  <a:pt x="158" y="198"/>
                </a:cubicBezTo>
                <a:cubicBezTo>
                  <a:pt x="157" y="198"/>
                  <a:pt x="157" y="199"/>
                  <a:pt x="156" y="199"/>
                </a:cubicBezTo>
                <a:cubicBezTo>
                  <a:pt x="156" y="199"/>
                  <a:pt x="155" y="198"/>
                  <a:pt x="154" y="198"/>
                </a:cubicBezTo>
                <a:cubicBezTo>
                  <a:pt x="123" y="194"/>
                  <a:pt x="92" y="189"/>
                  <a:pt x="61" y="185"/>
                </a:cubicBezTo>
                <a:cubicBezTo>
                  <a:pt x="47" y="183"/>
                  <a:pt x="31" y="181"/>
                  <a:pt x="16" y="181"/>
                </a:cubicBezTo>
                <a:cubicBezTo>
                  <a:pt x="14" y="181"/>
                  <a:pt x="12" y="181"/>
                  <a:pt x="10" y="181"/>
                </a:cubicBezTo>
                <a:close/>
                <a:moveTo>
                  <a:pt x="45" y="219"/>
                </a:moveTo>
                <a:cubicBezTo>
                  <a:pt x="46" y="209"/>
                  <a:pt x="46" y="200"/>
                  <a:pt x="47" y="190"/>
                </a:cubicBezTo>
                <a:cubicBezTo>
                  <a:pt x="52" y="190"/>
                  <a:pt x="56" y="191"/>
                  <a:pt x="60" y="192"/>
                </a:cubicBezTo>
                <a:cubicBezTo>
                  <a:pt x="91" y="196"/>
                  <a:pt x="122" y="201"/>
                  <a:pt x="153" y="205"/>
                </a:cubicBezTo>
                <a:cubicBezTo>
                  <a:pt x="154" y="205"/>
                  <a:pt x="155" y="205"/>
                  <a:pt x="156" y="205"/>
                </a:cubicBezTo>
                <a:cubicBezTo>
                  <a:pt x="158" y="205"/>
                  <a:pt x="159" y="205"/>
                  <a:pt x="160" y="205"/>
                </a:cubicBezTo>
                <a:cubicBezTo>
                  <a:pt x="162" y="204"/>
                  <a:pt x="163" y="203"/>
                  <a:pt x="164" y="202"/>
                </a:cubicBezTo>
                <a:cubicBezTo>
                  <a:pt x="165" y="201"/>
                  <a:pt x="165" y="199"/>
                  <a:pt x="166" y="198"/>
                </a:cubicBezTo>
                <a:cubicBezTo>
                  <a:pt x="166" y="196"/>
                  <a:pt x="167" y="195"/>
                  <a:pt x="167" y="195"/>
                </a:cubicBezTo>
                <a:cubicBezTo>
                  <a:pt x="182" y="172"/>
                  <a:pt x="189" y="145"/>
                  <a:pt x="193" y="118"/>
                </a:cubicBezTo>
                <a:cubicBezTo>
                  <a:pt x="196" y="100"/>
                  <a:pt x="198" y="83"/>
                  <a:pt x="200" y="68"/>
                </a:cubicBezTo>
                <a:cubicBezTo>
                  <a:pt x="204" y="68"/>
                  <a:pt x="207" y="68"/>
                  <a:pt x="211" y="68"/>
                </a:cubicBezTo>
                <a:cubicBezTo>
                  <a:pt x="208" y="113"/>
                  <a:pt x="208" y="157"/>
                  <a:pt x="208" y="202"/>
                </a:cubicBezTo>
                <a:cubicBezTo>
                  <a:pt x="208" y="208"/>
                  <a:pt x="208" y="214"/>
                  <a:pt x="208" y="219"/>
                </a:cubicBezTo>
                <a:cubicBezTo>
                  <a:pt x="185" y="218"/>
                  <a:pt x="160" y="218"/>
                  <a:pt x="135" y="218"/>
                </a:cubicBezTo>
                <a:cubicBezTo>
                  <a:pt x="104" y="218"/>
                  <a:pt x="73" y="218"/>
                  <a:pt x="45" y="219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9" name="Freeform 5"/>
          <p:cNvSpPr>
            <a:spLocks noEditPoints="1"/>
          </p:cNvSpPr>
          <p:nvPr/>
        </p:nvSpPr>
        <p:spPr bwMode="auto">
          <a:xfrm rot="169628">
            <a:off x="5384576" y="2607584"/>
            <a:ext cx="1295400" cy="1341438"/>
          </a:xfrm>
          <a:custGeom>
            <a:avLst/>
            <a:gdLst>
              <a:gd name="T0" fmla="*/ 215 w 218"/>
              <a:gd name="T1" fmla="*/ 61 h 226"/>
              <a:gd name="T2" fmla="*/ 205 w 218"/>
              <a:gd name="T3" fmla="*/ 44 h 226"/>
              <a:gd name="T4" fmla="*/ 202 w 218"/>
              <a:gd name="T5" fmla="*/ 40 h 226"/>
              <a:gd name="T6" fmla="*/ 158 w 218"/>
              <a:gd name="T7" fmla="*/ 13 h 226"/>
              <a:gd name="T8" fmla="*/ 156 w 218"/>
              <a:gd name="T9" fmla="*/ 8 h 226"/>
              <a:gd name="T10" fmla="*/ 116 w 218"/>
              <a:gd name="T11" fmla="*/ 2 h 226"/>
              <a:gd name="T12" fmla="*/ 51 w 218"/>
              <a:gd name="T13" fmla="*/ 26 h 226"/>
              <a:gd name="T14" fmla="*/ 46 w 218"/>
              <a:gd name="T15" fmla="*/ 28 h 226"/>
              <a:gd name="T16" fmla="*/ 0 w 218"/>
              <a:gd name="T17" fmla="*/ 186 h 226"/>
              <a:gd name="T18" fmla="*/ 16 w 218"/>
              <a:gd name="T19" fmla="*/ 187 h 226"/>
              <a:gd name="T20" fmla="*/ 38 w 218"/>
              <a:gd name="T21" fmla="*/ 222 h 226"/>
              <a:gd name="T22" fmla="*/ 42 w 218"/>
              <a:gd name="T23" fmla="*/ 226 h 226"/>
              <a:gd name="T24" fmla="*/ 211 w 218"/>
              <a:gd name="T25" fmla="*/ 226 h 226"/>
              <a:gd name="T26" fmla="*/ 214 w 218"/>
              <a:gd name="T27" fmla="*/ 223 h 226"/>
              <a:gd name="T28" fmla="*/ 218 w 218"/>
              <a:gd name="T29" fmla="*/ 65 h 226"/>
              <a:gd name="T30" fmla="*/ 122 w 218"/>
              <a:gd name="T31" fmla="*/ 7 h 226"/>
              <a:gd name="T32" fmla="*/ 129 w 218"/>
              <a:gd name="T33" fmla="*/ 61 h 226"/>
              <a:gd name="T34" fmla="*/ 127 w 218"/>
              <a:gd name="T35" fmla="*/ 64 h 226"/>
              <a:gd name="T36" fmla="*/ 123 w 218"/>
              <a:gd name="T37" fmla="*/ 64 h 226"/>
              <a:gd name="T38" fmla="*/ 122 w 218"/>
              <a:gd name="T39" fmla="*/ 7 h 226"/>
              <a:gd name="T40" fmla="*/ 52 w 218"/>
              <a:gd name="T41" fmla="*/ 34 h 226"/>
              <a:gd name="T42" fmla="*/ 89 w 218"/>
              <a:gd name="T43" fmla="*/ 61 h 226"/>
              <a:gd name="T44" fmla="*/ 91 w 218"/>
              <a:gd name="T45" fmla="*/ 66 h 226"/>
              <a:gd name="T46" fmla="*/ 126 w 218"/>
              <a:gd name="T47" fmla="*/ 71 h 226"/>
              <a:gd name="T48" fmla="*/ 128 w 218"/>
              <a:gd name="T49" fmla="*/ 67 h 226"/>
              <a:gd name="T50" fmla="*/ 133 w 218"/>
              <a:gd name="T51" fmla="*/ 67 h 226"/>
              <a:gd name="T52" fmla="*/ 145 w 218"/>
              <a:gd name="T53" fmla="*/ 43 h 226"/>
              <a:gd name="T54" fmla="*/ 186 w 218"/>
              <a:gd name="T55" fmla="*/ 117 h 226"/>
              <a:gd name="T56" fmla="*/ 159 w 218"/>
              <a:gd name="T57" fmla="*/ 196 h 226"/>
              <a:gd name="T58" fmla="*/ 158 w 218"/>
              <a:gd name="T59" fmla="*/ 198 h 226"/>
              <a:gd name="T60" fmla="*/ 154 w 218"/>
              <a:gd name="T61" fmla="*/ 198 h 226"/>
              <a:gd name="T62" fmla="*/ 16 w 218"/>
              <a:gd name="T63" fmla="*/ 181 h 226"/>
              <a:gd name="T64" fmla="*/ 45 w 218"/>
              <a:gd name="T65" fmla="*/ 219 h 226"/>
              <a:gd name="T66" fmla="*/ 60 w 218"/>
              <a:gd name="T67" fmla="*/ 192 h 226"/>
              <a:gd name="T68" fmla="*/ 156 w 218"/>
              <a:gd name="T69" fmla="*/ 205 h 226"/>
              <a:gd name="T70" fmla="*/ 164 w 218"/>
              <a:gd name="T71" fmla="*/ 202 h 226"/>
              <a:gd name="T72" fmla="*/ 167 w 218"/>
              <a:gd name="T73" fmla="*/ 195 h 226"/>
              <a:gd name="T74" fmla="*/ 200 w 218"/>
              <a:gd name="T75" fmla="*/ 68 h 226"/>
              <a:gd name="T76" fmla="*/ 208 w 218"/>
              <a:gd name="T77" fmla="*/ 202 h 226"/>
              <a:gd name="T78" fmla="*/ 135 w 218"/>
              <a:gd name="T79" fmla="*/ 218 h 2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218" h="226">
                <a:moveTo>
                  <a:pt x="217" y="62"/>
                </a:moveTo>
                <a:cubicBezTo>
                  <a:pt x="216" y="61"/>
                  <a:pt x="215" y="61"/>
                  <a:pt x="215" y="61"/>
                </a:cubicBezTo>
                <a:cubicBezTo>
                  <a:pt x="210" y="61"/>
                  <a:pt x="206" y="61"/>
                  <a:pt x="201" y="61"/>
                </a:cubicBezTo>
                <a:cubicBezTo>
                  <a:pt x="202" y="55"/>
                  <a:pt x="203" y="49"/>
                  <a:pt x="205" y="44"/>
                </a:cubicBezTo>
                <a:cubicBezTo>
                  <a:pt x="205" y="43"/>
                  <a:pt x="205" y="42"/>
                  <a:pt x="204" y="42"/>
                </a:cubicBezTo>
                <a:cubicBezTo>
                  <a:pt x="204" y="41"/>
                  <a:pt x="203" y="40"/>
                  <a:pt x="202" y="40"/>
                </a:cubicBezTo>
                <a:cubicBezTo>
                  <a:pt x="183" y="37"/>
                  <a:pt x="166" y="36"/>
                  <a:pt x="148" y="36"/>
                </a:cubicBezTo>
                <a:cubicBezTo>
                  <a:pt x="151" y="28"/>
                  <a:pt x="154" y="21"/>
                  <a:pt x="158" y="13"/>
                </a:cubicBezTo>
                <a:cubicBezTo>
                  <a:pt x="158" y="12"/>
                  <a:pt x="158" y="11"/>
                  <a:pt x="158" y="10"/>
                </a:cubicBezTo>
                <a:cubicBezTo>
                  <a:pt x="158" y="9"/>
                  <a:pt x="157" y="8"/>
                  <a:pt x="156" y="8"/>
                </a:cubicBezTo>
                <a:cubicBezTo>
                  <a:pt x="144" y="4"/>
                  <a:pt x="132" y="1"/>
                  <a:pt x="120" y="0"/>
                </a:cubicBezTo>
                <a:cubicBezTo>
                  <a:pt x="118" y="0"/>
                  <a:pt x="117" y="1"/>
                  <a:pt x="116" y="2"/>
                </a:cubicBezTo>
                <a:cubicBezTo>
                  <a:pt x="113" y="14"/>
                  <a:pt x="108" y="25"/>
                  <a:pt x="103" y="36"/>
                </a:cubicBezTo>
                <a:cubicBezTo>
                  <a:pt x="84" y="36"/>
                  <a:pt x="66" y="35"/>
                  <a:pt x="51" y="26"/>
                </a:cubicBezTo>
                <a:cubicBezTo>
                  <a:pt x="50" y="26"/>
                  <a:pt x="49" y="25"/>
                  <a:pt x="48" y="26"/>
                </a:cubicBezTo>
                <a:cubicBezTo>
                  <a:pt x="47" y="26"/>
                  <a:pt x="46" y="27"/>
                  <a:pt x="46" y="28"/>
                </a:cubicBezTo>
                <a:cubicBezTo>
                  <a:pt x="38" y="73"/>
                  <a:pt x="31" y="139"/>
                  <a:pt x="1" y="183"/>
                </a:cubicBezTo>
                <a:cubicBezTo>
                  <a:pt x="0" y="184"/>
                  <a:pt x="0" y="185"/>
                  <a:pt x="0" y="186"/>
                </a:cubicBezTo>
                <a:cubicBezTo>
                  <a:pt x="1" y="187"/>
                  <a:pt x="2" y="188"/>
                  <a:pt x="4" y="188"/>
                </a:cubicBezTo>
                <a:cubicBezTo>
                  <a:pt x="8" y="188"/>
                  <a:pt x="12" y="187"/>
                  <a:pt x="16" y="187"/>
                </a:cubicBezTo>
                <a:cubicBezTo>
                  <a:pt x="24" y="187"/>
                  <a:pt x="32" y="188"/>
                  <a:pt x="41" y="189"/>
                </a:cubicBezTo>
                <a:cubicBezTo>
                  <a:pt x="39" y="201"/>
                  <a:pt x="39" y="211"/>
                  <a:pt x="38" y="222"/>
                </a:cubicBezTo>
                <a:cubicBezTo>
                  <a:pt x="38" y="223"/>
                  <a:pt x="38" y="224"/>
                  <a:pt x="39" y="225"/>
                </a:cubicBezTo>
                <a:cubicBezTo>
                  <a:pt x="40" y="225"/>
                  <a:pt x="41" y="226"/>
                  <a:pt x="42" y="226"/>
                </a:cubicBezTo>
                <a:cubicBezTo>
                  <a:pt x="70" y="225"/>
                  <a:pt x="103" y="224"/>
                  <a:pt x="135" y="224"/>
                </a:cubicBezTo>
                <a:cubicBezTo>
                  <a:pt x="161" y="224"/>
                  <a:pt x="187" y="225"/>
                  <a:pt x="211" y="226"/>
                </a:cubicBezTo>
                <a:cubicBezTo>
                  <a:pt x="212" y="226"/>
                  <a:pt x="213" y="226"/>
                  <a:pt x="213" y="225"/>
                </a:cubicBezTo>
                <a:cubicBezTo>
                  <a:pt x="214" y="225"/>
                  <a:pt x="214" y="224"/>
                  <a:pt x="214" y="223"/>
                </a:cubicBezTo>
                <a:cubicBezTo>
                  <a:pt x="214" y="216"/>
                  <a:pt x="214" y="209"/>
                  <a:pt x="214" y="202"/>
                </a:cubicBezTo>
                <a:cubicBezTo>
                  <a:pt x="214" y="156"/>
                  <a:pt x="215" y="111"/>
                  <a:pt x="218" y="65"/>
                </a:cubicBezTo>
                <a:cubicBezTo>
                  <a:pt x="218" y="64"/>
                  <a:pt x="218" y="63"/>
                  <a:pt x="217" y="62"/>
                </a:cubicBezTo>
                <a:close/>
                <a:moveTo>
                  <a:pt x="122" y="7"/>
                </a:moveTo>
                <a:cubicBezTo>
                  <a:pt x="131" y="8"/>
                  <a:pt x="141" y="10"/>
                  <a:pt x="150" y="13"/>
                </a:cubicBezTo>
                <a:cubicBezTo>
                  <a:pt x="143" y="29"/>
                  <a:pt x="136" y="45"/>
                  <a:pt x="129" y="61"/>
                </a:cubicBezTo>
                <a:cubicBezTo>
                  <a:pt x="129" y="62"/>
                  <a:pt x="128" y="63"/>
                  <a:pt x="128" y="63"/>
                </a:cubicBezTo>
                <a:cubicBezTo>
                  <a:pt x="127" y="64"/>
                  <a:pt x="127" y="64"/>
                  <a:pt x="127" y="64"/>
                </a:cubicBezTo>
                <a:cubicBezTo>
                  <a:pt x="126" y="65"/>
                  <a:pt x="126" y="65"/>
                  <a:pt x="126" y="65"/>
                </a:cubicBezTo>
                <a:cubicBezTo>
                  <a:pt x="125" y="65"/>
                  <a:pt x="124" y="65"/>
                  <a:pt x="123" y="64"/>
                </a:cubicBezTo>
                <a:cubicBezTo>
                  <a:pt x="115" y="63"/>
                  <a:pt x="106" y="61"/>
                  <a:pt x="97" y="60"/>
                </a:cubicBezTo>
                <a:cubicBezTo>
                  <a:pt x="108" y="44"/>
                  <a:pt x="116" y="26"/>
                  <a:pt x="122" y="7"/>
                </a:cubicBezTo>
                <a:close/>
                <a:moveTo>
                  <a:pt x="10" y="181"/>
                </a:moveTo>
                <a:cubicBezTo>
                  <a:pt x="38" y="137"/>
                  <a:pt x="44" y="77"/>
                  <a:pt x="52" y="34"/>
                </a:cubicBezTo>
                <a:cubicBezTo>
                  <a:pt x="66" y="41"/>
                  <a:pt x="83" y="43"/>
                  <a:pt x="100" y="43"/>
                </a:cubicBezTo>
                <a:cubicBezTo>
                  <a:pt x="96" y="49"/>
                  <a:pt x="93" y="55"/>
                  <a:pt x="89" y="61"/>
                </a:cubicBezTo>
                <a:cubicBezTo>
                  <a:pt x="88" y="62"/>
                  <a:pt x="88" y="63"/>
                  <a:pt x="89" y="64"/>
                </a:cubicBezTo>
                <a:cubicBezTo>
                  <a:pt x="89" y="65"/>
                  <a:pt x="90" y="66"/>
                  <a:pt x="91" y="66"/>
                </a:cubicBezTo>
                <a:cubicBezTo>
                  <a:pt x="101" y="68"/>
                  <a:pt x="112" y="69"/>
                  <a:pt x="122" y="71"/>
                </a:cubicBezTo>
                <a:cubicBezTo>
                  <a:pt x="123" y="71"/>
                  <a:pt x="124" y="71"/>
                  <a:pt x="126" y="71"/>
                </a:cubicBezTo>
                <a:cubicBezTo>
                  <a:pt x="127" y="71"/>
                  <a:pt x="128" y="71"/>
                  <a:pt x="130" y="70"/>
                </a:cubicBezTo>
                <a:cubicBezTo>
                  <a:pt x="128" y="67"/>
                  <a:pt x="128" y="67"/>
                  <a:pt x="128" y="67"/>
                </a:cubicBezTo>
                <a:cubicBezTo>
                  <a:pt x="130" y="70"/>
                  <a:pt x="130" y="70"/>
                  <a:pt x="130" y="70"/>
                </a:cubicBezTo>
                <a:cubicBezTo>
                  <a:pt x="131" y="70"/>
                  <a:pt x="133" y="68"/>
                  <a:pt x="133" y="67"/>
                </a:cubicBezTo>
                <a:cubicBezTo>
                  <a:pt x="134" y="66"/>
                  <a:pt x="135" y="65"/>
                  <a:pt x="135" y="64"/>
                </a:cubicBezTo>
                <a:cubicBezTo>
                  <a:pt x="138" y="57"/>
                  <a:pt x="141" y="50"/>
                  <a:pt x="145" y="43"/>
                </a:cubicBezTo>
                <a:cubicBezTo>
                  <a:pt x="162" y="43"/>
                  <a:pt x="179" y="43"/>
                  <a:pt x="197" y="46"/>
                </a:cubicBezTo>
                <a:cubicBezTo>
                  <a:pt x="193" y="67"/>
                  <a:pt x="191" y="92"/>
                  <a:pt x="186" y="117"/>
                </a:cubicBezTo>
                <a:cubicBezTo>
                  <a:pt x="182" y="143"/>
                  <a:pt x="175" y="170"/>
                  <a:pt x="161" y="191"/>
                </a:cubicBezTo>
                <a:cubicBezTo>
                  <a:pt x="160" y="193"/>
                  <a:pt x="160" y="195"/>
                  <a:pt x="159" y="196"/>
                </a:cubicBezTo>
                <a:cubicBezTo>
                  <a:pt x="159" y="197"/>
                  <a:pt x="158" y="198"/>
                  <a:pt x="158" y="198"/>
                </a:cubicBezTo>
                <a:cubicBezTo>
                  <a:pt x="158" y="198"/>
                  <a:pt x="158" y="198"/>
                  <a:pt x="158" y="198"/>
                </a:cubicBezTo>
                <a:cubicBezTo>
                  <a:pt x="157" y="198"/>
                  <a:pt x="157" y="199"/>
                  <a:pt x="156" y="199"/>
                </a:cubicBezTo>
                <a:cubicBezTo>
                  <a:pt x="156" y="199"/>
                  <a:pt x="155" y="198"/>
                  <a:pt x="154" y="198"/>
                </a:cubicBezTo>
                <a:cubicBezTo>
                  <a:pt x="123" y="194"/>
                  <a:pt x="92" y="189"/>
                  <a:pt x="61" y="185"/>
                </a:cubicBezTo>
                <a:cubicBezTo>
                  <a:pt x="47" y="183"/>
                  <a:pt x="31" y="181"/>
                  <a:pt x="16" y="181"/>
                </a:cubicBezTo>
                <a:cubicBezTo>
                  <a:pt x="14" y="181"/>
                  <a:pt x="12" y="181"/>
                  <a:pt x="10" y="181"/>
                </a:cubicBezTo>
                <a:close/>
                <a:moveTo>
                  <a:pt x="45" y="219"/>
                </a:moveTo>
                <a:cubicBezTo>
                  <a:pt x="46" y="209"/>
                  <a:pt x="46" y="200"/>
                  <a:pt x="47" y="190"/>
                </a:cubicBezTo>
                <a:cubicBezTo>
                  <a:pt x="52" y="190"/>
                  <a:pt x="56" y="191"/>
                  <a:pt x="60" y="192"/>
                </a:cubicBezTo>
                <a:cubicBezTo>
                  <a:pt x="91" y="196"/>
                  <a:pt x="122" y="201"/>
                  <a:pt x="153" y="205"/>
                </a:cubicBezTo>
                <a:cubicBezTo>
                  <a:pt x="154" y="205"/>
                  <a:pt x="155" y="205"/>
                  <a:pt x="156" y="205"/>
                </a:cubicBezTo>
                <a:cubicBezTo>
                  <a:pt x="158" y="205"/>
                  <a:pt x="159" y="205"/>
                  <a:pt x="160" y="205"/>
                </a:cubicBezTo>
                <a:cubicBezTo>
                  <a:pt x="162" y="204"/>
                  <a:pt x="163" y="203"/>
                  <a:pt x="164" y="202"/>
                </a:cubicBezTo>
                <a:cubicBezTo>
                  <a:pt x="165" y="201"/>
                  <a:pt x="165" y="199"/>
                  <a:pt x="166" y="198"/>
                </a:cubicBezTo>
                <a:cubicBezTo>
                  <a:pt x="166" y="196"/>
                  <a:pt x="167" y="195"/>
                  <a:pt x="167" y="195"/>
                </a:cubicBezTo>
                <a:cubicBezTo>
                  <a:pt x="182" y="172"/>
                  <a:pt x="189" y="145"/>
                  <a:pt x="193" y="118"/>
                </a:cubicBezTo>
                <a:cubicBezTo>
                  <a:pt x="196" y="100"/>
                  <a:pt x="198" y="83"/>
                  <a:pt x="200" y="68"/>
                </a:cubicBezTo>
                <a:cubicBezTo>
                  <a:pt x="204" y="68"/>
                  <a:pt x="207" y="68"/>
                  <a:pt x="211" y="68"/>
                </a:cubicBezTo>
                <a:cubicBezTo>
                  <a:pt x="208" y="113"/>
                  <a:pt x="208" y="157"/>
                  <a:pt x="208" y="202"/>
                </a:cubicBezTo>
                <a:cubicBezTo>
                  <a:pt x="208" y="208"/>
                  <a:pt x="208" y="214"/>
                  <a:pt x="208" y="219"/>
                </a:cubicBezTo>
                <a:cubicBezTo>
                  <a:pt x="185" y="218"/>
                  <a:pt x="160" y="218"/>
                  <a:pt x="135" y="218"/>
                </a:cubicBezTo>
                <a:cubicBezTo>
                  <a:pt x="104" y="218"/>
                  <a:pt x="73" y="218"/>
                  <a:pt x="45" y="219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0" name="Freeform 5"/>
          <p:cNvSpPr>
            <a:spLocks noEditPoints="1"/>
          </p:cNvSpPr>
          <p:nvPr/>
        </p:nvSpPr>
        <p:spPr bwMode="auto">
          <a:xfrm rot="169628">
            <a:off x="9081302" y="1905735"/>
            <a:ext cx="1295400" cy="1341438"/>
          </a:xfrm>
          <a:custGeom>
            <a:avLst/>
            <a:gdLst>
              <a:gd name="T0" fmla="*/ 215 w 218"/>
              <a:gd name="T1" fmla="*/ 61 h 226"/>
              <a:gd name="T2" fmla="*/ 205 w 218"/>
              <a:gd name="T3" fmla="*/ 44 h 226"/>
              <a:gd name="T4" fmla="*/ 202 w 218"/>
              <a:gd name="T5" fmla="*/ 40 h 226"/>
              <a:gd name="T6" fmla="*/ 158 w 218"/>
              <a:gd name="T7" fmla="*/ 13 h 226"/>
              <a:gd name="T8" fmla="*/ 156 w 218"/>
              <a:gd name="T9" fmla="*/ 8 h 226"/>
              <a:gd name="T10" fmla="*/ 116 w 218"/>
              <a:gd name="T11" fmla="*/ 2 h 226"/>
              <a:gd name="T12" fmla="*/ 51 w 218"/>
              <a:gd name="T13" fmla="*/ 26 h 226"/>
              <a:gd name="T14" fmla="*/ 46 w 218"/>
              <a:gd name="T15" fmla="*/ 28 h 226"/>
              <a:gd name="T16" fmla="*/ 0 w 218"/>
              <a:gd name="T17" fmla="*/ 186 h 226"/>
              <a:gd name="T18" fmla="*/ 16 w 218"/>
              <a:gd name="T19" fmla="*/ 187 h 226"/>
              <a:gd name="T20" fmla="*/ 38 w 218"/>
              <a:gd name="T21" fmla="*/ 222 h 226"/>
              <a:gd name="T22" fmla="*/ 42 w 218"/>
              <a:gd name="T23" fmla="*/ 226 h 226"/>
              <a:gd name="T24" fmla="*/ 211 w 218"/>
              <a:gd name="T25" fmla="*/ 226 h 226"/>
              <a:gd name="T26" fmla="*/ 214 w 218"/>
              <a:gd name="T27" fmla="*/ 223 h 226"/>
              <a:gd name="T28" fmla="*/ 218 w 218"/>
              <a:gd name="T29" fmla="*/ 65 h 226"/>
              <a:gd name="T30" fmla="*/ 122 w 218"/>
              <a:gd name="T31" fmla="*/ 7 h 226"/>
              <a:gd name="T32" fmla="*/ 129 w 218"/>
              <a:gd name="T33" fmla="*/ 61 h 226"/>
              <a:gd name="T34" fmla="*/ 127 w 218"/>
              <a:gd name="T35" fmla="*/ 64 h 226"/>
              <a:gd name="T36" fmla="*/ 123 w 218"/>
              <a:gd name="T37" fmla="*/ 64 h 226"/>
              <a:gd name="T38" fmla="*/ 122 w 218"/>
              <a:gd name="T39" fmla="*/ 7 h 226"/>
              <a:gd name="T40" fmla="*/ 52 w 218"/>
              <a:gd name="T41" fmla="*/ 34 h 226"/>
              <a:gd name="T42" fmla="*/ 89 w 218"/>
              <a:gd name="T43" fmla="*/ 61 h 226"/>
              <a:gd name="T44" fmla="*/ 91 w 218"/>
              <a:gd name="T45" fmla="*/ 66 h 226"/>
              <a:gd name="T46" fmla="*/ 126 w 218"/>
              <a:gd name="T47" fmla="*/ 71 h 226"/>
              <a:gd name="T48" fmla="*/ 128 w 218"/>
              <a:gd name="T49" fmla="*/ 67 h 226"/>
              <a:gd name="T50" fmla="*/ 133 w 218"/>
              <a:gd name="T51" fmla="*/ 67 h 226"/>
              <a:gd name="T52" fmla="*/ 145 w 218"/>
              <a:gd name="T53" fmla="*/ 43 h 226"/>
              <a:gd name="T54" fmla="*/ 186 w 218"/>
              <a:gd name="T55" fmla="*/ 117 h 226"/>
              <a:gd name="T56" fmla="*/ 159 w 218"/>
              <a:gd name="T57" fmla="*/ 196 h 226"/>
              <a:gd name="T58" fmla="*/ 158 w 218"/>
              <a:gd name="T59" fmla="*/ 198 h 226"/>
              <a:gd name="T60" fmla="*/ 154 w 218"/>
              <a:gd name="T61" fmla="*/ 198 h 226"/>
              <a:gd name="T62" fmla="*/ 16 w 218"/>
              <a:gd name="T63" fmla="*/ 181 h 226"/>
              <a:gd name="T64" fmla="*/ 45 w 218"/>
              <a:gd name="T65" fmla="*/ 219 h 226"/>
              <a:gd name="T66" fmla="*/ 60 w 218"/>
              <a:gd name="T67" fmla="*/ 192 h 226"/>
              <a:gd name="T68" fmla="*/ 156 w 218"/>
              <a:gd name="T69" fmla="*/ 205 h 226"/>
              <a:gd name="T70" fmla="*/ 164 w 218"/>
              <a:gd name="T71" fmla="*/ 202 h 226"/>
              <a:gd name="T72" fmla="*/ 167 w 218"/>
              <a:gd name="T73" fmla="*/ 195 h 226"/>
              <a:gd name="T74" fmla="*/ 200 w 218"/>
              <a:gd name="T75" fmla="*/ 68 h 226"/>
              <a:gd name="T76" fmla="*/ 208 w 218"/>
              <a:gd name="T77" fmla="*/ 202 h 226"/>
              <a:gd name="T78" fmla="*/ 135 w 218"/>
              <a:gd name="T79" fmla="*/ 218 h 2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218" h="226">
                <a:moveTo>
                  <a:pt x="217" y="62"/>
                </a:moveTo>
                <a:cubicBezTo>
                  <a:pt x="216" y="61"/>
                  <a:pt x="215" y="61"/>
                  <a:pt x="215" y="61"/>
                </a:cubicBezTo>
                <a:cubicBezTo>
                  <a:pt x="210" y="61"/>
                  <a:pt x="206" y="61"/>
                  <a:pt x="201" y="61"/>
                </a:cubicBezTo>
                <a:cubicBezTo>
                  <a:pt x="202" y="55"/>
                  <a:pt x="203" y="49"/>
                  <a:pt x="205" y="44"/>
                </a:cubicBezTo>
                <a:cubicBezTo>
                  <a:pt x="205" y="43"/>
                  <a:pt x="205" y="42"/>
                  <a:pt x="204" y="42"/>
                </a:cubicBezTo>
                <a:cubicBezTo>
                  <a:pt x="204" y="41"/>
                  <a:pt x="203" y="40"/>
                  <a:pt x="202" y="40"/>
                </a:cubicBezTo>
                <a:cubicBezTo>
                  <a:pt x="183" y="37"/>
                  <a:pt x="166" y="36"/>
                  <a:pt x="148" y="36"/>
                </a:cubicBezTo>
                <a:cubicBezTo>
                  <a:pt x="151" y="28"/>
                  <a:pt x="154" y="21"/>
                  <a:pt x="158" y="13"/>
                </a:cubicBezTo>
                <a:cubicBezTo>
                  <a:pt x="158" y="12"/>
                  <a:pt x="158" y="11"/>
                  <a:pt x="158" y="10"/>
                </a:cubicBezTo>
                <a:cubicBezTo>
                  <a:pt x="158" y="9"/>
                  <a:pt x="157" y="8"/>
                  <a:pt x="156" y="8"/>
                </a:cubicBezTo>
                <a:cubicBezTo>
                  <a:pt x="144" y="4"/>
                  <a:pt x="132" y="1"/>
                  <a:pt x="120" y="0"/>
                </a:cubicBezTo>
                <a:cubicBezTo>
                  <a:pt x="118" y="0"/>
                  <a:pt x="117" y="1"/>
                  <a:pt x="116" y="2"/>
                </a:cubicBezTo>
                <a:cubicBezTo>
                  <a:pt x="113" y="14"/>
                  <a:pt x="108" y="25"/>
                  <a:pt x="103" y="36"/>
                </a:cubicBezTo>
                <a:cubicBezTo>
                  <a:pt x="84" y="36"/>
                  <a:pt x="66" y="35"/>
                  <a:pt x="51" y="26"/>
                </a:cubicBezTo>
                <a:cubicBezTo>
                  <a:pt x="50" y="26"/>
                  <a:pt x="49" y="25"/>
                  <a:pt x="48" y="26"/>
                </a:cubicBezTo>
                <a:cubicBezTo>
                  <a:pt x="47" y="26"/>
                  <a:pt x="46" y="27"/>
                  <a:pt x="46" y="28"/>
                </a:cubicBezTo>
                <a:cubicBezTo>
                  <a:pt x="38" y="73"/>
                  <a:pt x="31" y="139"/>
                  <a:pt x="1" y="183"/>
                </a:cubicBezTo>
                <a:cubicBezTo>
                  <a:pt x="0" y="184"/>
                  <a:pt x="0" y="185"/>
                  <a:pt x="0" y="186"/>
                </a:cubicBezTo>
                <a:cubicBezTo>
                  <a:pt x="1" y="187"/>
                  <a:pt x="2" y="188"/>
                  <a:pt x="4" y="188"/>
                </a:cubicBezTo>
                <a:cubicBezTo>
                  <a:pt x="8" y="188"/>
                  <a:pt x="12" y="187"/>
                  <a:pt x="16" y="187"/>
                </a:cubicBezTo>
                <a:cubicBezTo>
                  <a:pt x="24" y="187"/>
                  <a:pt x="32" y="188"/>
                  <a:pt x="41" y="189"/>
                </a:cubicBezTo>
                <a:cubicBezTo>
                  <a:pt x="39" y="201"/>
                  <a:pt x="39" y="211"/>
                  <a:pt x="38" y="222"/>
                </a:cubicBezTo>
                <a:cubicBezTo>
                  <a:pt x="38" y="223"/>
                  <a:pt x="38" y="224"/>
                  <a:pt x="39" y="225"/>
                </a:cubicBezTo>
                <a:cubicBezTo>
                  <a:pt x="40" y="225"/>
                  <a:pt x="41" y="226"/>
                  <a:pt x="42" y="226"/>
                </a:cubicBezTo>
                <a:cubicBezTo>
                  <a:pt x="70" y="225"/>
                  <a:pt x="103" y="224"/>
                  <a:pt x="135" y="224"/>
                </a:cubicBezTo>
                <a:cubicBezTo>
                  <a:pt x="161" y="224"/>
                  <a:pt x="187" y="225"/>
                  <a:pt x="211" y="226"/>
                </a:cubicBezTo>
                <a:cubicBezTo>
                  <a:pt x="212" y="226"/>
                  <a:pt x="213" y="226"/>
                  <a:pt x="213" y="225"/>
                </a:cubicBezTo>
                <a:cubicBezTo>
                  <a:pt x="214" y="225"/>
                  <a:pt x="214" y="224"/>
                  <a:pt x="214" y="223"/>
                </a:cubicBezTo>
                <a:cubicBezTo>
                  <a:pt x="214" y="216"/>
                  <a:pt x="214" y="209"/>
                  <a:pt x="214" y="202"/>
                </a:cubicBezTo>
                <a:cubicBezTo>
                  <a:pt x="214" y="156"/>
                  <a:pt x="215" y="111"/>
                  <a:pt x="218" y="65"/>
                </a:cubicBezTo>
                <a:cubicBezTo>
                  <a:pt x="218" y="64"/>
                  <a:pt x="218" y="63"/>
                  <a:pt x="217" y="62"/>
                </a:cubicBezTo>
                <a:close/>
                <a:moveTo>
                  <a:pt x="122" y="7"/>
                </a:moveTo>
                <a:cubicBezTo>
                  <a:pt x="131" y="8"/>
                  <a:pt x="141" y="10"/>
                  <a:pt x="150" y="13"/>
                </a:cubicBezTo>
                <a:cubicBezTo>
                  <a:pt x="143" y="29"/>
                  <a:pt x="136" y="45"/>
                  <a:pt x="129" y="61"/>
                </a:cubicBezTo>
                <a:cubicBezTo>
                  <a:pt x="129" y="62"/>
                  <a:pt x="128" y="63"/>
                  <a:pt x="128" y="63"/>
                </a:cubicBezTo>
                <a:cubicBezTo>
                  <a:pt x="127" y="64"/>
                  <a:pt x="127" y="64"/>
                  <a:pt x="127" y="64"/>
                </a:cubicBezTo>
                <a:cubicBezTo>
                  <a:pt x="126" y="65"/>
                  <a:pt x="126" y="65"/>
                  <a:pt x="126" y="65"/>
                </a:cubicBezTo>
                <a:cubicBezTo>
                  <a:pt x="125" y="65"/>
                  <a:pt x="124" y="65"/>
                  <a:pt x="123" y="64"/>
                </a:cubicBezTo>
                <a:cubicBezTo>
                  <a:pt x="115" y="63"/>
                  <a:pt x="106" y="61"/>
                  <a:pt x="97" y="60"/>
                </a:cubicBezTo>
                <a:cubicBezTo>
                  <a:pt x="108" y="44"/>
                  <a:pt x="116" y="26"/>
                  <a:pt x="122" y="7"/>
                </a:cubicBezTo>
                <a:close/>
                <a:moveTo>
                  <a:pt x="10" y="181"/>
                </a:moveTo>
                <a:cubicBezTo>
                  <a:pt x="38" y="137"/>
                  <a:pt x="44" y="77"/>
                  <a:pt x="52" y="34"/>
                </a:cubicBezTo>
                <a:cubicBezTo>
                  <a:pt x="66" y="41"/>
                  <a:pt x="83" y="43"/>
                  <a:pt x="100" y="43"/>
                </a:cubicBezTo>
                <a:cubicBezTo>
                  <a:pt x="96" y="49"/>
                  <a:pt x="93" y="55"/>
                  <a:pt x="89" y="61"/>
                </a:cubicBezTo>
                <a:cubicBezTo>
                  <a:pt x="88" y="62"/>
                  <a:pt x="88" y="63"/>
                  <a:pt x="89" y="64"/>
                </a:cubicBezTo>
                <a:cubicBezTo>
                  <a:pt x="89" y="65"/>
                  <a:pt x="90" y="66"/>
                  <a:pt x="91" y="66"/>
                </a:cubicBezTo>
                <a:cubicBezTo>
                  <a:pt x="101" y="68"/>
                  <a:pt x="112" y="69"/>
                  <a:pt x="122" y="71"/>
                </a:cubicBezTo>
                <a:cubicBezTo>
                  <a:pt x="123" y="71"/>
                  <a:pt x="124" y="71"/>
                  <a:pt x="126" y="71"/>
                </a:cubicBezTo>
                <a:cubicBezTo>
                  <a:pt x="127" y="71"/>
                  <a:pt x="128" y="71"/>
                  <a:pt x="130" y="70"/>
                </a:cubicBezTo>
                <a:cubicBezTo>
                  <a:pt x="128" y="67"/>
                  <a:pt x="128" y="67"/>
                  <a:pt x="128" y="67"/>
                </a:cubicBezTo>
                <a:cubicBezTo>
                  <a:pt x="130" y="70"/>
                  <a:pt x="130" y="70"/>
                  <a:pt x="130" y="70"/>
                </a:cubicBezTo>
                <a:cubicBezTo>
                  <a:pt x="131" y="70"/>
                  <a:pt x="133" y="68"/>
                  <a:pt x="133" y="67"/>
                </a:cubicBezTo>
                <a:cubicBezTo>
                  <a:pt x="134" y="66"/>
                  <a:pt x="135" y="65"/>
                  <a:pt x="135" y="64"/>
                </a:cubicBezTo>
                <a:cubicBezTo>
                  <a:pt x="138" y="57"/>
                  <a:pt x="141" y="50"/>
                  <a:pt x="145" y="43"/>
                </a:cubicBezTo>
                <a:cubicBezTo>
                  <a:pt x="162" y="43"/>
                  <a:pt x="179" y="43"/>
                  <a:pt x="197" y="46"/>
                </a:cubicBezTo>
                <a:cubicBezTo>
                  <a:pt x="193" y="67"/>
                  <a:pt x="191" y="92"/>
                  <a:pt x="186" y="117"/>
                </a:cubicBezTo>
                <a:cubicBezTo>
                  <a:pt x="182" y="143"/>
                  <a:pt x="175" y="170"/>
                  <a:pt x="161" y="191"/>
                </a:cubicBezTo>
                <a:cubicBezTo>
                  <a:pt x="160" y="193"/>
                  <a:pt x="160" y="195"/>
                  <a:pt x="159" y="196"/>
                </a:cubicBezTo>
                <a:cubicBezTo>
                  <a:pt x="159" y="197"/>
                  <a:pt x="158" y="198"/>
                  <a:pt x="158" y="198"/>
                </a:cubicBezTo>
                <a:cubicBezTo>
                  <a:pt x="158" y="198"/>
                  <a:pt x="158" y="198"/>
                  <a:pt x="158" y="198"/>
                </a:cubicBezTo>
                <a:cubicBezTo>
                  <a:pt x="157" y="198"/>
                  <a:pt x="157" y="199"/>
                  <a:pt x="156" y="199"/>
                </a:cubicBezTo>
                <a:cubicBezTo>
                  <a:pt x="156" y="199"/>
                  <a:pt x="155" y="198"/>
                  <a:pt x="154" y="198"/>
                </a:cubicBezTo>
                <a:cubicBezTo>
                  <a:pt x="123" y="194"/>
                  <a:pt x="92" y="189"/>
                  <a:pt x="61" y="185"/>
                </a:cubicBezTo>
                <a:cubicBezTo>
                  <a:pt x="47" y="183"/>
                  <a:pt x="31" y="181"/>
                  <a:pt x="16" y="181"/>
                </a:cubicBezTo>
                <a:cubicBezTo>
                  <a:pt x="14" y="181"/>
                  <a:pt x="12" y="181"/>
                  <a:pt x="10" y="181"/>
                </a:cubicBezTo>
                <a:close/>
                <a:moveTo>
                  <a:pt x="45" y="219"/>
                </a:moveTo>
                <a:cubicBezTo>
                  <a:pt x="46" y="209"/>
                  <a:pt x="46" y="200"/>
                  <a:pt x="47" y="190"/>
                </a:cubicBezTo>
                <a:cubicBezTo>
                  <a:pt x="52" y="190"/>
                  <a:pt x="56" y="191"/>
                  <a:pt x="60" y="192"/>
                </a:cubicBezTo>
                <a:cubicBezTo>
                  <a:pt x="91" y="196"/>
                  <a:pt x="122" y="201"/>
                  <a:pt x="153" y="205"/>
                </a:cubicBezTo>
                <a:cubicBezTo>
                  <a:pt x="154" y="205"/>
                  <a:pt x="155" y="205"/>
                  <a:pt x="156" y="205"/>
                </a:cubicBezTo>
                <a:cubicBezTo>
                  <a:pt x="158" y="205"/>
                  <a:pt x="159" y="205"/>
                  <a:pt x="160" y="205"/>
                </a:cubicBezTo>
                <a:cubicBezTo>
                  <a:pt x="162" y="204"/>
                  <a:pt x="163" y="203"/>
                  <a:pt x="164" y="202"/>
                </a:cubicBezTo>
                <a:cubicBezTo>
                  <a:pt x="165" y="201"/>
                  <a:pt x="165" y="199"/>
                  <a:pt x="166" y="198"/>
                </a:cubicBezTo>
                <a:cubicBezTo>
                  <a:pt x="166" y="196"/>
                  <a:pt x="167" y="195"/>
                  <a:pt x="167" y="195"/>
                </a:cubicBezTo>
                <a:cubicBezTo>
                  <a:pt x="182" y="172"/>
                  <a:pt x="189" y="145"/>
                  <a:pt x="193" y="118"/>
                </a:cubicBezTo>
                <a:cubicBezTo>
                  <a:pt x="196" y="100"/>
                  <a:pt x="198" y="83"/>
                  <a:pt x="200" y="68"/>
                </a:cubicBezTo>
                <a:cubicBezTo>
                  <a:pt x="204" y="68"/>
                  <a:pt x="207" y="68"/>
                  <a:pt x="211" y="68"/>
                </a:cubicBezTo>
                <a:cubicBezTo>
                  <a:pt x="208" y="113"/>
                  <a:pt x="208" y="157"/>
                  <a:pt x="208" y="202"/>
                </a:cubicBezTo>
                <a:cubicBezTo>
                  <a:pt x="208" y="208"/>
                  <a:pt x="208" y="214"/>
                  <a:pt x="208" y="219"/>
                </a:cubicBezTo>
                <a:cubicBezTo>
                  <a:pt x="185" y="218"/>
                  <a:pt x="160" y="218"/>
                  <a:pt x="135" y="218"/>
                </a:cubicBezTo>
                <a:cubicBezTo>
                  <a:pt x="104" y="218"/>
                  <a:pt x="73" y="218"/>
                  <a:pt x="45" y="219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44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2" name="任意多边形 81"/>
          <p:cNvSpPr/>
          <p:nvPr/>
        </p:nvSpPr>
        <p:spPr>
          <a:xfrm>
            <a:off x="2220685" y="1874606"/>
            <a:ext cx="7750629" cy="901881"/>
          </a:xfrm>
          <a:custGeom>
            <a:avLst/>
            <a:gdLst>
              <a:gd name="connsiteX0" fmla="*/ 0 w 7750629"/>
              <a:gd name="connsiteY0" fmla="*/ 174172 h 901881"/>
              <a:gd name="connsiteX1" fmla="*/ 2627086 w 7750629"/>
              <a:gd name="connsiteY1" fmla="*/ 899886 h 901881"/>
              <a:gd name="connsiteX2" fmla="*/ 5341257 w 7750629"/>
              <a:gd name="connsiteY2" fmla="*/ 377372 h 901881"/>
              <a:gd name="connsiteX3" fmla="*/ 7750629 w 7750629"/>
              <a:gd name="connsiteY3" fmla="*/ 0 h 9018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750629" h="901881">
                <a:moveTo>
                  <a:pt x="0" y="174172"/>
                </a:moveTo>
                <a:cubicBezTo>
                  <a:pt x="868438" y="520095"/>
                  <a:pt x="1736877" y="866019"/>
                  <a:pt x="2627086" y="899886"/>
                </a:cubicBezTo>
                <a:cubicBezTo>
                  <a:pt x="3517295" y="933753"/>
                  <a:pt x="4487333" y="527353"/>
                  <a:pt x="5341257" y="377372"/>
                </a:cubicBezTo>
                <a:cubicBezTo>
                  <a:pt x="6195181" y="227391"/>
                  <a:pt x="7049105" y="152400"/>
                  <a:pt x="7750629" y="0"/>
                </a:cubicBezTo>
              </a:path>
            </a:pathLst>
          </a:cu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3" name="文本框 82"/>
          <p:cNvSpPr txBox="1"/>
          <p:nvPr/>
        </p:nvSpPr>
        <p:spPr>
          <a:xfrm>
            <a:off x="1982919" y="2511700"/>
            <a:ext cx="8290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8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01</a:t>
            </a:r>
            <a:endParaRPr lang="zh-CN" altLang="en-US" sz="4800" spc="-300" dirty="0">
              <a:solidFill>
                <a:schemeClr val="tx1">
                  <a:lumMod val="75000"/>
                  <a:lumOff val="25000"/>
                </a:schemeClr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84" name="文本框 83"/>
          <p:cNvSpPr txBox="1"/>
          <p:nvPr/>
        </p:nvSpPr>
        <p:spPr>
          <a:xfrm>
            <a:off x="5665112" y="2935988"/>
            <a:ext cx="8290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4800" spc="-300">
                <a:solidFill>
                  <a:schemeClr val="tx1">
                    <a:lumMod val="75000"/>
                    <a:lumOff val="2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defRPr>
            </a:lvl1pPr>
          </a:lstStyle>
          <a:p>
            <a:r>
              <a:rPr lang="en-US" altLang="zh-CN" dirty="0"/>
              <a:t>02</a:t>
            </a:r>
            <a:endParaRPr lang="zh-CN" altLang="en-US" dirty="0"/>
          </a:p>
        </p:txBody>
      </p:sp>
      <p:sp>
        <p:nvSpPr>
          <p:cNvPr id="85" name="文本框 84"/>
          <p:cNvSpPr txBox="1"/>
          <p:nvPr/>
        </p:nvSpPr>
        <p:spPr>
          <a:xfrm>
            <a:off x="9314465" y="2274596"/>
            <a:ext cx="8290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4800" spc="-300">
                <a:solidFill>
                  <a:schemeClr val="tx1">
                    <a:lumMod val="75000"/>
                    <a:lumOff val="2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defRPr>
            </a:lvl1pPr>
          </a:lstStyle>
          <a:p>
            <a:r>
              <a:rPr lang="en-US" altLang="zh-CN" dirty="0"/>
              <a:t>03</a:t>
            </a:r>
            <a:endParaRPr lang="zh-CN" altLang="en-US" dirty="0"/>
          </a:p>
        </p:txBody>
      </p:sp>
      <p:sp>
        <p:nvSpPr>
          <p:cNvPr id="87" name="文本框 86"/>
          <p:cNvSpPr txBox="1"/>
          <p:nvPr/>
        </p:nvSpPr>
        <p:spPr>
          <a:xfrm>
            <a:off x="613181" y="3624063"/>
            <a:ext cx="3810139" cy="727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Why it should be introduced? </a:t>
            </a:r>
            <a:endParaRPr lang="zh-CN" altLang="zh-CN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8" name="文本框 87"/>
          <p:cNvSpPr txBox="1"/>
          <p:nvPr/>
        </p:nvSpPr>
        <p:spPr>
          <a:xfrm>
            <a:off x="5211118" y="3772117"/>
            <a:ext cx="2107935" cy="727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How to start?</a:t>
            </a:r>
            <a:endParaRPr lang="zh-CN" altLang="zh-CN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8804243" y="3259585"/>
            <a:ext cx="2874245" cy="727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Result and influence</a:t>
            </a:r>
            <a:endParaRPr lang="zh-CN" altLang="zh-CN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F25AE1C9-4300-4C0B-A38C-C6C0387550AF}"/>
              </a:ext>
            </a:extLst>
          </p:cNvPr>
          <p:cNvGrpSpPr/>
          <p:nvPr/>
        </p:nvGrpSpPr>
        <p:grpSpPr>
          <a:xfrm>
            <a:off x="622748" y="4238419"/>
            <a:ext cx="3148013" cy="2206625"/>
            <a:chOff x="996950" y="1851025"/>
            <a:chExt cx="3148013" cy="2206625"/>
          </a:xfrm>
        </p:grpSpPr>
        <p:sp>
          <p:nvSpPr>
            <p:cNvPr id="17" name="任意多边形 123">
              <a:extLst>
                <a:ext uri="{FF2B5EF4-FFF2-40B4-BE49-F238E27FC236}">
                  <a16:creationId xmlns:a16="http://schemas.microsoft.com/office/drawing/2014/main" id="{9B2CC5E6-8A8F-4C74-A387-FDCEB133967F}"/>
                </a:ext>
              </a:extLst>
            </p:cNvPr>
            <p:cNvSpPr/>
            <p:nvPr/>
          </p:nvSpPr>
          <p:spPr>
            <a:xfrm>
              <a:off x="1341438" y="2135188"/>
              <a:ext cx="2803525" cy="1922462"/>
            </a:xfrm>
            <a:custGeom>
              <a:avLst/>
              <a:gdLst>
                <a:gd name="connsiteX0" fmla="*/ 135734 w 5735830"/>
                <a:gd name="connsiteY0" fmla="*/ 360201 h 4633519"/>
                <a:gd name="connsiteX1" fmla="*/ 250034 w 5735830"/>
                <a:gd name="connsiteY1" fmla="*/ 1666487 h 4633519"/>
                <a:gd name="connsiteX2" fmla="*/ 201049 w 5735830"/>
                <a:gd name="connsiteY2" fmla="*/ 4262730 h 4633519"/>
                <a:gd name="connsiteX3" fmla="*/ 1376706 w 5735830"/>
                <a:gd name="connsiteY3" fmla="*/ 4475001 h 4633519"/>
                <a:gd name="connsiteX4" fmla="*/ 5344549 w 5735830"/>
                <a:gd name="connsiteY4" fmla="*/ 4491330 h 4633519"/>
                <a:gd name="connsiteX5" fmla="*/ 5360877 w 5735830"/>
                <a:gd name="connsiteY5" fmla="*/ 2613544 h 4633519"/>
                <a:gd name="connsiteX6" fmla="*/ 5507834 w 5735830"/>
                <a:gd name="connsiteY6" fmla="*/ 278558 h 4633519"/>
                <a:gd name="connsiteX7" fmla="*/ 1899220 w 5735830"/>
                <a:gd name="connsiteY7" fmla="*/ 294887 h 4633519"/>
                <a:gd name="connsiteX8" fmla="*/ 152063 w 5735830"/>
                <a:gd name="connsiteY8" fmla="*/ 972 h 4633519"/>
                <a:gd name="connsiteX9" fmla="*/ 86749 w 5735830"/>
                <a:gd name="connsiteY9" fmla="*/ 409187 h 4633519"/>
                <a:gd name="connsiteX10" fmla="*/ 135734 w 5735830"/>
                <a:gd name="connsiteY10" fmla="*/ 360201 h 4633519"/>
                <a:gd name="connsiteX0-1" fmla="*/ 92877 w 5741958"/>
                <a:gd name="connsiteY0-2" fmla="*/ 409187 h 4633519"/>
                <a:gd name="connsiteX1-3" fmla="*/ 256162 w 5741958"/>
                <a:gd name="connsiteY1-4" fmla="*/ 1666487 h 4633519"/>
                <a:gd name="connsiteX2-5" fmla="*/ 207177 w 5741958"/>
                <a:gd name="connsiteY2-6" fmla="*/ 4262730 h 4633519"/>
                <a:gd name="connsiteX3-7" fmla="*/ 1382834 w 5741958"/>
                <a:gd name="connsiteY3-8" fmla="*/ 4475001 h 4633519"/>
                <a:gd name="connsiteX4-9" fmla="*/ 5350677 w 5741958"/>
                <a:gd name="connsiteY4-10" fmla="*/ 4491330 h 4633519"/>
                <a:gd name="connsiteX5-11" fmla="*/ 5367005 w 5741958"/>
                <a:gd name="connsiteY5-12" fmla="*/ 2613544 h 4633519"/>
                <a:gd name="connsiteX6-13" fmla="*/ 5513962 w 5741958"/>
                <a:gd name="connsiteY6-14" fmla="*/ 278558 h 4633519"/>
                <a:gd name="connsiteX7-15" fmla="*/ 1905348 w 5741958"/>
                <a:gd name="connsiteY7-16" fmla="*/ 294887 h 4633519"/>
                <a:gd name="connsiteX8-17" fmla="*/ 158191 w 5741958"/>
                <a:gd name="connsiteY8-18" fmla="*/ 972 h 4633519"/>
                <a:gd name="connsiteX9-19" fmla="*/ 92877 w 5741958"/>
                <a:gd name="connsiteY9-20" fmla="*/ 409187 h 4633519"/>
                <a:gd name="connsiteX0-21" fmla="*/ 92877 w 5741958"/>
                <a:gd name="connsiteY0-22" fmla="*/ 768415 h 4633519"/>
                <a:gd name="connsiteX1-23" fmla="*/ 256162 w 5741958"/>
                <a:gd name="connsiteY1-24" fmla="*/ 1666487 h 4633519"/>
                <a:gd name="connsiteX2-25" fmla="*/ 207177 w 5741958"/>
                <a:gd name="connsiteY2-26" fmla="*/ 4262730 h 4633519"/>
                <a:gd name="connsiteX3-27" fmla="*/ 1382834 w 5741958"/>
                <a:gd name="connsiteY3-28" fmla="*/ 4475001 h 4633519"/>
                <a:gd name="connsiteX4-29" fmla="*/ 5350677 w 5741958"/>
                <a:gd name="connsiteY4-30" fmla="*/ 4491330 h 4633519"/>
                <a:gd name="connsiteX5-31" fmla="*/ 5367005 w 5741958"/>
                <a:gd name="connsiteY5-32" fmla="*/ 2613544 h 4633519"/>
                <a:gd name="connsiteX6-33" fmla="*/ 5513962 w 5741958"/>
                <a:gd name="connsiteY6-34" fmla="*/ 278558 h 4633519"/>
                <a:gd name="connsiteX7-35" fmla="*/ 1905348 w 5741958"/>
                <a:gd name="connsiteY7-36" fmla="*/ 294887 h 4633519"/>
                <a:gd name="connsiteX8-37" fmla="*/ 158191 w 5741958"/>
                <a:gd name="connsiteY8-38" fmla="*/ 972 h 4633519"/>
                <a:gd name="connsiteX9-39" fmla="*/ 92877 w 5741958"/>
                <a:gd name="connsiteY9-40" fmla="*/ 768415 h 4633519"/>
                <a:gd name="connsiteX0-41" fmla="*/ 3451 w 5652532"/>
                <a:gd name="connsiteY0-42" fmla="*/ 654617 h 4519721"/>
                <a:gd name="connsiteX1-43" fmla="*/ 166736 w 5652532"/>
                <a:gd name="connsiteY1-44" fmla="*/ 1552689 h 4519721"/>
                <a:gd name="connsiteX2-45" fmla="*/ 117751 w 5652532"/>
                <a:gd name="connsiteY2-46" fmla="*/ 4148932 h 4519721"/>
                <a:gd name="connsiteX3-47" fmla="*/ 1293408 w 5652532"/>
                <a:gd name="connsiteY3-48" fmla="*/ 4361203 h 4519721"/>
                <a:gd name="connsiteX4-49" fmla="*/ 5261251 w 5652532"/>
                <a:gd name="connsiteY4-50" fmla="*/ 4377532 h 4519721"/>
                <a:gd name="connsiteX5-51" fmla="*/ 5277579 w 5652532"/>
                <a:gd name="connsiteY5-52" fmla="*/ 2499746 h 4519721"/>
                <a:gd name="connsiteX6-53" fmla="*/ 5424536 w 5652532"/>
                <a:gd name="connsiteY6-54" fmla="*/ 164760 h 4519721"/>
                <a:gd name="connsiteX7-55" fmla="*/ 1815922 w 5652532"/>
                <a:gd name="connsiteY7-56" fmla="*/ 181089 h 4519721"/>
                <a:gd name="connsiteX8-57" fmla="*/ 346351 w 5652532"/>
                <a:gd name="connsiteY8-58" fmla="*/ 1474 h 4519721"/>
                <a:gd name="connsiteX9-59" fmla="*/ 3451 w 5652532"/>
                <a:gd name="connsiteY9-60" fmla="*/ 654617 h 4519721"/>
                <a:gd name="connsiteX0-61" fmla="*/ 3451 w 5613197"/>
                <a:gd name="connsiteY0-62" fmla="*/ 698621 h 4563725"/>
                <a:gd name="connsiteX1-63" fmla="*/ 166736 w 5613197"/>
                <a:gd name="connsiteY1-64" fmla="*/ 1596693 h 4563725"/>
                <a:gd name="connsiteX2-65" fmla="*/ 117751 w 5613197"/>
                <a:gd name="connsiteY2-66" fmla="*/ 4192936 h 4563725"/>
                <a:gd name="connsiteX3-67" fmla="*/ 1293408 w 5613197"/>
                <a:gd name="connsiteY3-68" fmla="*/ 4405207 h 4563725"/>
                <a:gd name="connsiteX4-69" fmla="*/ 5261251 w 5613197"/>
                <a:gd name="connsiteY4-70" fmla="*/ 4421536 h 4563725"/>
                <a:gd name="connsiteX5-71" fmla="*/ 5277579 w 5613197"/>
                <a:gd name="connsiteY5-72" fmla="*/ 2543750 h 4563725"/>
                <a:gd name="connsiteX6-73" fmla="*/ 5424536 w 5613197"/>
                <a:gd name="connsiteY6-74" fmla="*/ 208764 h 4563725"/>
                <a:gd name="connsiteX7-75" fmla="*/ 2354765 w 5613197"/>
                <a:gd name="connsiteY7-76" fmla="*/ 94464 h 4563725"/>
                <a:gd name="connsiteX8-77" fmla="*/ 346351 w 5613197"/>
                <a:gd name="connsiteY8-78" fmla="*/ 45478 h 4563725"/>
                <a:gd name="connsiteX9-79" fmla="*/ 3451 w 5613197"/>
                <a:gd name="connsiteY9-80" fmla="*/ 698621 h 4563725"/>
                <a:gd name="connsiteX0-81" fmla="*/ 3451 w 5554564"/>
                <a:gd name="connsiteY0-82" fmla="*/ 677467 h 4542571"/>
                <a:gd name="connsiteX1-83" fmla="*/ 166736 w 5554564"/>
                <a:gd name="connsiteY1-84" fmla="*/ 1575539 h 4542571"/>
                <a:gd name="connsiteX2-85" fmla="*/ 117751 w 5554564"/>
                <a:gd name="connsiteY2-86" fmla="*/ 4171782 h 4542571"/>
                <a:gd name="connsiteX3-87" fmla="*/ 1293408 w 5554564"/>
                <a:gd name="connsiteY3-88" fmla="*/ 4384053 h 4542571"/>
                <a:gd name="connsiteX4-89" fmla="*/ 5261251 w 5554564"/>
                <a:gd name="connsiteY4-90" fmla="*/ 4400382 h 4542571"/>
                <a:gd name="connsiteX5-91" fmla="*/ 5277579 w 5554564"/>
                <a:gd name="connsiteY5-92" fmla="*/ 2522596 h 4542571"/>
                <a:gd name="connsiteX6-93" fmla="*/ 5424536 w 5554564"/>
                <a:gd name="connsiteY6-94" fmla="*/ 187610 h 4542571"/>
                <a:gd name="connsiteX7-95" fmla="*/ 2354765 w 5554564"/>
                <a:gd name="connsiteY7-96" fmla="*/ 73310 h 4542571"/>
                <a:gd name="connsiteX8-97" fmla="*/ 346351 w 5554564"/>
                <a:gd name="connsiteY8-98" fmla="*/ 24324 h 4542571"/>
                <a:gd name="connsiteX9-99" fmla="*/ 3451 w 5554564"/>
                <a:gd name="connsiteY9-100" fmla="*/ 677467 h 4542571"/>
                <a:gd name="connsiteX0-101" fmla="*/ 3451 w 5682000"/>
                <a:gd name="connsiteY0-102" fmla="*/ 700982 h 4563669"/>
                <a:gd name="connsiteX1-103" fmla="*/ 166736 w 5682000"/>
                <a:gd name="connsiteY1-104" fmla="*/ 1599054 h 4563669"/>
                <a:gd name="connsiteX2-105" fmla="*/ 117751 w 5682000"/>
                <a:gd name="connsiteY2-106" fmla="*/ 4195297 h 4563669"/>
                <a:gd name="connsiteX3-107" fmla="*/ 1293408 w 5682000"/>
                <a:gd name="connsiteY3-108" fmla="*/ 4407568 h 4563669"/>
                <a:gd name="connsiteX4-109" fmla="*/ 5261251 w 5682000"/>
                <a:gd name="connsiteY4-110" fmla="*/ 4423897 h 4563669"/>
                <a:gd name="connsiteX5-111" fmla="*/ 5489850 w 5682000"/>
                <a:gd name="connsiteY5-112" fmla="*/ 2578768 h 4563669"/>
                <a:gd name="connsiteX6-113" fmla="*/ 5424536 w 5682000"/>
                <a:gd name="connsiteY6-114" fmla="*/ 211125 h 4563669"/>
                <a:gd name="connsiteX7-115" fmla="*/ 2354765 w 5682000"/>
                <a:gd name="connsiteY7-116" fmla="*/ 96825 h 4563669"/>
                <a:gd name="connsiteX8-117" fmla="*/ 346351 w 5682000"/>
                <a:gd name="connsiteY8-118" fmla="*/ 47839 h 4563669"/>
                <a:gd name="connsiteX9-119" fmla="*/ 3451 w 5682000"/>
                <a:gd name="connsiteY9-120" fmla="*/ 700982 h 4563669"/>
                <a:gd name="connsiteX0-121" fmla="*/ 3451 w 5687062"/>
                <a:gd name="connsiteY0-122" fmla="*/ 700982 h 4602114"/>
                <a:gd name="connsiteX1-123" fmla="*/ 166736 w 5687062"/>
                <a:gd name="connsiteY1-124" fmla="*/ 1599054 h 4602114"/>
                <a:gd name="connsiteX2-125" fmla="*/ 117751 w 5687062"/>
                <a:gd name="connsiteY2-126" fmla="*/ 4195297 h 4602114"/>
                <a:gd name="connsiteX3-127" fmla="*/ 1293408 w 5687062"/>
                <a:gd name="connsiteY3-128" fmla="*/ 4407568 h 4602114"/>
                <a:gd name="connsiteX4-129" fmla="*/ 5146951 w 5687062"/>
                <a:gd name="connsiteY4-130" fmla="*/ 4472883 h 4602114"/>
                <a:gd name="connsiteX5-131" fmla="*/ 5489850 w 5687062"/>
                <a:gd name="connsiteY5-132" fmla="*/ 2578768 h 4602114"/>
                <a:gd name="connsiteX6-133" fmla="*/ 5424536 w 5687062"/>
                <a:gd name="connsiteY6-134" fmla="*/ 211125 h 4602114"/>
                <a:gd name="connsiteX7-135" fmla="*/ 2354765 w 5687062"/>
                <a:gd name="connsiteY7-136" fmla="*/ 96825 h 4602114"/>
                <a:gd name="connsiteX8-137" fmla="*/ 346351 w 5687062"/>
                <a:gd name="connsiteY8-138" fmla="*/ 47839 h 4602114"/>
                <a:gd name="connsiteX9-139" fmla="*/ 3451 w 5687062"/>
                <a:gd name="connsiteY9-140" fmla="*/ 700982 h 4602114"/>
                <a:gd name="connsiteX0-141" fmla="*/ 3451 w 5687062"/>
                <a:gd name="connsiteY0-142" fmla="*/ 700982 h 4630183"/>
                <a:gd name="connsiteX1-143" fmla="*/ 166736 w 5687062"/>
                <a:gd name="connsiteY1-144" fmla="*/ 1599054 h 4630183"/>
                <a:gd name="connsiteX2-145" fmla="*/ 117751 w 5687062"/>
                <a:gd name="connsiteY2-146" fmla="*/ 4195297 h 4630183"/>
                <a:gd name="connsiteX3-147" fmla="*/ 1750608 w 5687062"/>
                <a:gd name="connsiteY3-148" fmla="*/ 4489211 h 4630183"/>
                <a:gd name="connsiteX4-149" fmla="*/ 5146951 w 5687062"/>
                <a:gd name="connsiteY4-150" fmla="*/ 4472883 h 4630183"/>
                <a:gd name="connsiteX5-151" fmla="*/ 5489850 w 5687062"/>
                <a:gd name="connsiteY5-152" fmla="*/ 2578768 h 4630183"/>
                <a:gd name="connsiteX6-153" fmla="*/ 5424536 w 5687062"/>
                <a:gd name="connsiteY6-154" fmla="*/ 211125 h 4630183"/>
                <a:gd name="connsiteX7-155" fmla="*/ 2354765 w 5687062"/>
                <a:gd name="connsiteY7-156" fmla="*/ 96825 h 4630183"/>
                <a:gd name="connsiteX8-157" fmla="*/ 346351 w 5687062"/>
                <a:gd name="connsiteY8-158" fmla="*/ 47839 h 4630183"/>
                <a:gd name="connsiteX9-159" fmla="*/ 3451 w 5687062"/>
                <a:gd name="connsiteY9-160" fmla="*/ 700982 h 4630183"/>
                <a:gd name="connsiteX0-161" fmla="*/ 39466 w 5723077"/>
                <a:gd name="connsiteY0-162" fmla="*/ 700982 h 4630183"/>
                <a:gd name="connsiteX1-163" fmla="*/ 55794 w 5723077"/>
                <a:gd name="connsiteY1-164" fmla="*/ 1958282 h 4630183"/>
                <a:gd name="connsiteX2-165" fmla="*/ 153766 w 5723077"/>
                <a:gd name="connsiteY2-166" fmla="*/ 4195297 h 4630183"/>
                <a:gd name="connsiteX3-167" fmla="*/ 1786623 w 5723077"/>
                <a:gd name="connsiteY3-168" fmla="*/ 4489211 h 4630183"/>
                <a:gd name="connsiteX4-169" fmla="*/ 5182966 w 5723077"/>
                <a:gd name="connsiteY4-170" fmla="*/ 4472883 h 4630183"/>
                <a:gd name="connsiteX5-171" fmla="*/ 5525865 w 5723077"/>
                <a:gd name="connsiteY5-172" fmla="*/ 2578768 h 4630183"/>
                <a:gd name="connsiteX6-173" fmla="*/ 5460551 w 5723077"/>
                <a:gd name="connsiteY6-174" fmla="*/ 211125 h 4630183"/>
                <a:gd name="connsiteX7-175" fmla="*/ 2390780 w 5723077"/>
                <a:gd name="connsiteY7-176" fmla="*/ 96825 h 4630183"/>
                <a:gd name="connsiteX8-177" fmla="*/ 382366 w 5723077"/>
                <a:gd name="connsiteY8-178" fmla="*/ 47839 h 4630183"/>
                <a:gd name="connsiteX9-179" fmla="*/ 39466 w 5723077"/>
                <a:gd name="connsiteY9-180" fmla="*/ 700982 h 4630183"/>
                <a:gd name="connsiteX0-181" fmla="*/ 39466 w 5723077"/>
                <a:gd name="connsiteY0-182" fmla="*/ 700982 h 4598647"/>
                <a:gd name="connsiteX1-183" fmla="*/ 55794 w 5723077"/>
                <a:gd name="connsiteY1-184" fmla="*/ 1958282 h 4598647"/>
                <a:gd name="connsiteX2-185" fmla="*/ 153766 w 5723077"/>
                <a:gd name="connsiteY2-186" fmla="*/ 4195297 h 4598647"/>
                <a:gd name="connsiteX3-187" fmla="*/ 1786623 w 5723077"/>
                <a:gd name="connsiteY3-188" fmla="*/ 4489211 h 4598647"/>
                <a:gd name="connsiteX4-189" fmla="*/ 5182966 w 5723077"/>
                <a:gd name="connsiteY4-190" fmla="*/ 4472883 h 4598647"/>
                <a:gd name="connsiteX5-191" fmla="*/ 5525865 w 5723077"/>
                <a:gd name="connsiteY5-192" fmla="*/ 2578768 h 4598647"/>
                <a:gd name="connsiteX6-193" fmla="*/ 5460551 w 5723077"/>
                <a:gd name="connsiteY6-194" fmla="*/ 211125 h 4598647"/>
                <a:gd name="connsiteX7-195" fmla="*/ 2390780 w 5723077"/>
                <a:gd name="connsiteY7-196" fmla="*/ 96825 h 4598647"/>
                <a:gd name="connsiteX8-197" fmla="*/ 382366 w 5723077"/>
                <a:gd name="connsiteY8-198" fmla="*/ 47839 h 4598647"/>
                <a:gd name="connsiteX9-199" fmla="*/ 39466 w 5723077"/>
                <a:gd name="connsiteY9-200" fmla="*/ 700982 h 4598647"/>
                <a:gd name="connsiteX0-201" fmla="*/ 39466 w 5716643"/>
                <a:gd name="connsiteY0-202" fmla="*/ 700982 h 4625148"/>
                <a:gd name="connsiteX1-203" fmla="*/ 55794 w 5716643"/>
                <a:gd name="connsiteY1-204" fmla="*/ 1958282 h 4625148"/>
                <a:gd name="connsiteX2-205" fmla="*/ 153766 w 5716643"/>
                <a:gd name="connsiteY2-206" fmla="*/ 4195297 h 4625148"/>
                <a:gd name="connsiteX3-207" fmla="*/ 1786623 w 5716643"/>
                <a:gd name="connsiteY3-208" fmla="*/ 4489211 h 4625148"/>
                <a:gd name="connsiteX4-209" fmla="*/ 5328776 w 5716643"/>
                <a:gd name="connsiteY4-210" fmla="*/ 4508802 h 4625148"/>
                <a:gd name="connsiteX5-211" fmla="*/ 5525865 w 5716643"/>
                <a:gd name="connsiteY5-212" fmla="*/ 2578768 h 4625148"/>
                <a:gd name="connsiteX6-213" fmla="*/ 5460551 w 5716643"/>
                <a:gd name="connsiteY6-214" fmla="*/ 211125 h 4625148"/>
                <a:gd name="connsiteX7-215" fmla="*/ 2390780 w 5716643"/>
                <a:gd name="connsiteY7-216" fmla="*/ 96825 h 4625148"/>
                <a:gd name="connsiteX8-217" fmla="*/ 382366 w 5716643"/>
                <a:gd name="connsiteY8-218" fmla="*/ 47839 h 4625148"/>
                <a:gd name="connsiteX9-219" fmla="*/ 39466 w 5716643"/>
                <a:gd name="connsiteY9-220" fmla="*/ 700982 h 4625148"/>
                <a:gd name="connsiteX0-221" fmla="*/ 39466 w 5715854"/>
                <a:gd name="connsiteY0-222" fmla="*/ 700982 h 4573748"/>
                <a:gd name="connsiteX1-223" fmla="*/ 55794 w 5715854"/>
                <a:gd name="connsiteY1-224" fmla="*/ 1958282 h 4573748"/>
                <a:gd name="connsiteX2-225" fmla="*/ 153766 w 5715854"/>
                <a:gd name="connsiteY2-226" fmla="*/ 4195297 h 4573748"/>
                <a:gd name="connsiteX3-227" fmla="*/ 1786623 w 5715854"/>
                <a:gd name="connsiteY3-228" fmla="*/ 4489211 h 4573748"/>
                <a:gd name="connsiteX4-229" fmla="*/ 5347003 w 5715854"/>
                <a:gd name="connsiteY4-230" fmla="*/ 4436964 h 4573748"/>
                <a:gd name="connsiteX5-231" fmla="*/ 5525865 w 5715854"/>
                <a:gd name="connsiteY5-232" fmla="*/ 2578768 h 4573748"/>
                <a:gd name="connsiteX6-233" fmla="*/ 5460551 w 5715854"/>
                <a:gd name="connsiteY6-234" fmla="*/ 211125 h 4573748"/>
                <a:gd name="connsiteX7-235" fmla="*/ 2390780 w 5715854"/>
                <a:gd name="connsiteY7-236" fmla="*/ 96825 h 4573748"/>
                <a:gd name="connsiteX8-237" fmla="*/ 382366 w 5715854"/>
                <a:gd name="connsiteY8-238" fmla="*/ 47839 h 4573748"/>
                <a:gd name="connsiteX9-239" fmla="*/ 39466 w 5715854"/>
                <a:gd name="connsiteY9-240" fmla="*/ 700982 h 4573748"/>
                <a:gd name="connsiteX0-241" fmla="*/ 39466 w 5628110"/>
                <a:gd name="connsiteY0-242" fmla="*/ 658040 h 4530806"/>
                <a:gd name="connsiteX1-243" fmla="*/ 55794 w 5628110"/>
                <a:gd name="connsiteY1-244" fmla="*/ 1915340 h 4530806"/>
                <a:gd name="connsiteX2-245" fmla="*/ 153766 w 5628110"/>
                <a:gd name="connsiteY2-246" fmla="*/ 4152355 h 4530806"/>
                <a:gd name="connsiteX3-247" fmla="*/ 1786623 w 5628110"/>
                <a:gd name="connsiteY3-248" fmla="*/ 4446269 h 4530806"/>
                <a:gd name="connsiteX4-249" fmla="*/ 5347003 w 5628110"/>
                <a:gd name="connsiteY4-250" fmla="*/ 4394022 h 4530806"/>
                <a:gd name="connsiteX5-251" fmla="*/ 5525865 w 5628110"/>
                <a:gd name="connsiteY5-252" fmla="*/ 2535826 h 4530806"/>
                <a:gd name="connsiteX6-253" fmla="*/ 5460551 w 5628110"/>
                <a:gd name="connsiteY6-254" fmla="*/ 168183 h 4530806"/>
                <a:gd name="connsiteX7-255" fmla="*/ 2390780 w 5628110"/>
                <a:gd name="connsiteY7-256" fmla="*/ 53883 h 4530806"/>
                <a:gd name="connsiteX8-257" fmla="*/ 382366 w 5628110"/>
                <a:gd name="connsiteY8-258" fmla="*/ 4897 h 4530806"/>
                <a:gd name="connsiteX9-259" fmla="*/ 39466 w 5628110"/>
                <a:gd name="connsiteY9-260" fmla="*/ 658040 h 4530806"/>
                <a:gd name="connsiteX0-261" fmla="*/ 39466 w 5628110"/>
                <a:gd name="connsiteY0-262" fmla="*/ 658040 h 4530806"/>
                <a:gd name="connsiteX1-263" fmla="*/ 55794 w 5628110"/>
                <a:gd name="connsiteY1-264" fmla="*/ 1915340 h 4530806"/>
                <a:gd name="connsiteX2-265" fmla="*/ 153766 w 5628110"/>
                <a:gd name="connsiteY2-266" fmla="*/ 4152355 h 4530806"/>
                <a:gd name="connsiteX3-267" fmla="*/ 1786623 w 5628110"/>
                <a:gd name="connsiteY3-268" fmla="*/ 4446269 h 4530806"/>
                <a:gd name="connsiteX4-269" fmla="*/ 5347003 w 5628110"/>
                <a:gd name="connsiteY4-270" fmla="*/ 4394022 h 4530806"/>
                <a:gd name="connsiteX5-271" fmla="*/ 5525865 w 5628110"/>
                <a:gd name="connsiteY5-272" fmla="*/ 2535826 h 4530806"/>
                <a:gd name="connsiteX6-273" fmla="*/ 5460551 w 5628110"/>
                <a:gd name="connsiteY6-274" fmla="*/ 168183 h 4530806"/>
                <a:gd name="connsiteX7-275" fmla="*/ 2390780 w 5628110"/>
                <a:gd name="connsiteY7-276" fmla="*/ 53883 h 4530806"/>
                <a:gd name="connsiteX8-277" fmla="*/ 473498 w 5628110"/>
                <a:gd name="connsiteY8-278" fmla="*/ 4897 h 4530806"/>
                <a:gd name="connsiteX9-279" fmla="*/ 39466 w 5628110"/>
                <a:gd name="connsiteY9-280" fmla="*/ 658040 h 4530806"/>
                <a:gd name="connsiteX0-281" fmla="*/ 39466 w 5628110"/>
                <a:gd name="connsiteY0-282" fmla="*/ 658040 h 4530806"/>
                <a:gd name="connsiteX1-283" fmla="*/ 55794 w 5628110"/>
                <a:gd name="connsiteY1-284" fmla="*/ 1915340 h 4530806"/>
                <a:gd name="connsiteX2-285" fmla="*/ 153766 w 5628110"/>
                <a:gd name="connsiteY2-286" fmla="*/ 4152355 h 4530806"/>
                <a:gd name="connsiteX3-287" fmla="*/ 1786623 w 5628110"/>
                <a:gd name="connsiteY3-288" fmla="*/ 4446269 h 4530806"/>
                <a:gd name="connsiteX4-289" fmla="*/ 5347003 w 5628110"/>
                <a:gd name="connsiteY4-290" fmla="*/ 4394022 h 4530806"/>
                <a:gd name="connsiteX5-291" fmla="*/ 5525865 w 5628110"/>
                <a:gd name="connsiteY5-292" fmla="*/ 2535826 h 4530806"/>
                <a:gd name="connsiteX6-293" fmla="*/ 5460551 w 5628110"/>
                <a:gd name="connsiteY6-294" fmla="*/ 168183 h 4530806"/>
                <a:gd name="connsiteX7-295" fmla="*/ 2390780 w 5628110"/>
                <a:gd name="connsiteY7-296" fmla="*/ 53883 h 4530806"/>
                <a:gd name="connsiteX8-297" fmla="*/ 473498 w 5628110"/>
                <a:gd name="connsiteY8-298" fmla="*/ 4897 h 4530806"/>
                <a:gd name="connsiteX9-299" fmla="*/ 277859 w 5628110"/>
                <a:gd name="connsiteY9-300" fmla="*/ 887092 h 4530806"/>
                <a:gd name="connsiteX0-301" fmla="*/ 39466 w 5628110"/>
                <a:gd name="connsiteY0-302" fmla="*/ 658040 h 4530806"/>
                <a:gd name="connsiteX1-303" fmla="*/ 55794 w 5628110"/>
                <a:gd name="connsiteY1-304" fmla="*/ 1915340 h 4530806"/>
                <a:gd name="connsiteX2-305" fmla="*/ 153766 w 5628110"/>
                <a:gd name="connsiteY2-306" fmla="*/ 4152355 h 4530806"/>
                <a:gd name="connsiteX3-307" fmla="*/ 1786623 w 5628110"/>
                <a:gd name="connsiteY3-308" fmla="*/ 4446269 h 4530806"/>
                <a:gd name="connsiteX4-309" fmla="*/ 5347003 w 5628110"/>
                <a:gd name="connsiteY4-310" fmla="*/ 4394022 h 4530806"/>
                <a:gd name="connsiteX5-311" fmla="*/ 5525865 w 5628110"/>
                <a:gd name="connsiteY5-312" fmla="*/ 2535826 h 4530806"/>
                <a:gd name="connsiteX6-313" fmla="*/ 5460551 w 5628110"/>
                <a:gd name="connsiteY6-314" fmla="*/ 168183 h 4530806"/>
                <a:gd name="connsiteX7-315" fmla="*/ 2390780 w 5628110"/>
                <a:gd name="connsiteY7-316" fmla="*/ 53883 h 4530806"/>
                <a:gd name="connsiteX8-317" fmla="*/ 473498 w 5628110"/>
                <a:gd name="connsiteY8-318" fmla="*/ 4897 h 4530806"/>
                <a:gd name="connsiteX0-319" fmla="*/ 39466 w 5628110"/>
                <a:gd name="connsiteY0-320" fmla="*/ 896635 h 4530806"/>
                <a:gd name="connsiteX1-321" fmla="*/ 55794 w 5628110"/>
                <a:gd name="connsiteY1-322" fmla="*/ 1915340 h 4530806"/>
                <a:gd name="connsiteX2-323" fmla="*/ 153766 w 5628110"/>
                <a:gd name="connsiteY2-324" fmla="*/ 4152355 h 4530806"/>
                <a:gd name="connsiteX3-325" fmla="*/ 1786623 w 5628110"/>
                <a:gd name="connsiteY3-326" fmla="*/ 4446269 h 4530806"/>
                <a:gd name="connsiteX4-327" fmla="*/ 5347003 w 5628110"/>
                <a:gd name="connsiteY4-328" fmla="*/ 4394022 h 4530806"/>
                <a:gd name="connsiteX5-329" fmla="*/ 5525865 w 5628110"/>
                <a:gd name="connsiteY5-330" fmla="*/ 2535826 h 4530806"/>
                <a:gd name="connsiteX6-331" fmla="*/ 5460551 w 5628110"/>
                <a:gd name="connsiteY6-332" fmla="*/ 168183 h 4530806"/>
                <a:gd name="connsiteX7-333" fmla="*/ 2390780 w 5628110"/>
                <a:gd name="connsiteY7-334" fmla="*/ 53883 h 4530806"/>
                <a:gd name="connsiteX8-335" fmla="*/ 473498 w 5628110"/>
                <a:gd name="connsiteY8-336" fmla="*/ 4897 h 4530806"/>
                <a:gd name="connsiteX0-337" fmla="*/ 39466 w 5628110"/>
                <a:gd name="connsiteY0-338" fmla="*/ 896635 h 4530806"/>
                <a:gd name="connsiteX1-339" fmla="*/ 55794 w 5628110"/>
                <a:gd name="connsiteY1-340" fmla="*/ 1915340 h 4530806"/>
                <a:gd name="connsiteX2-341" fmla="*/ 153766 w 5628110"/>
                <a:gd name="connsiteY2-342" fmla="*/ 4152355 h 4530806"/>
                <a:gd name="connsiteX3-343" fmla="*/ 1786623 w 5628110"/>
                <a:gd name="connsiteY3-344" fmla="*/ 4446269 h 4530806"/>
                <a:gd name="connsiteX4-345" fmla="*/ 5347003 w 5628110"/>
                <a:gd name="connsiteY4-346" fmla="*/ 4394022 h 4530806"/>
                <a:gd name="connsiteX5-347" fmla="*/ 5525865 w 5628110"/>
                <a:gd name="connsiteY5-348" fmla="*/ 2535826 h 4530806"/>
                <a:gd name="connsiteX6-349" fmla="*/ 5460551 w 5628110"/>
                <a:gd name="connsiteY6-350" fmla="*/ 168183 h 4530806"/>
                <a:gd name="connsiteX7-351" fmla="*/ 2390780 w 5628110"/>
                <a:gd name="connsiteY7-352" fmla="*/ 53883 h 4530806"/>
                <a:gd name="connsiteX8-353" fmla="*/ 845987 w 5628110"/>
                <a:gd name="connsiteY8-354" fmla="*/ 4897 h 4530806"/>
              </a:gdLst>
              <a:ahLst/>
              <a:cxnLst>
                <a:cxn ang="0">
                  <a:pos x="connsiteX0-337" y="connsiteY0-338"/>
                </a:cxn>
                <a:cxn ang="0">
                  <a:pos x="connsiteX1-339" y="connsiteY1-340"/>
                </a:cxn>
                <a:cxn ang="0">
                  <a:pos x="connsiteX2-341" y="connsiteY2-342"/>
                </a:cxn>
                <a:cxn ang="0">
                  <a:pos x="connsiteX3-343" y="connsiteY3-344"/>
                </a:cxn>
                <a:cxn ang="0">
                  <a:pos x="connsiteX4-345" y="connsiteY4-346"/>
                </a:cxn>
                <a:cxn ang="0">
                  <a:pos x="connsiteX5-347" y="connsiteY5-348"/>
                </a:cxn>
                <a:cxn ang="0">
                  <a:pos x="connsiteX6-349" y="connsiteY6-350"/>
                </a:cxn>
                <a:cxn ang="0">
                  <a:pos x="connsiteX7-351" y="connsiteY7-352"/>
                </a:cxn>
                <a:cxn ang="0">
                  <a:pos x="connsiteX8-353" y="connsiteY8-354"/>
                </a:cxn>
              </a:cxnLst>
              <a:rect l="l" t="t" r="r" b="b"/>
              <a:pathLst>
                <a:path w="5628110" h="4530806">
                  <a:moveTo>
                    <a:pt x="39466" y="896635"/>
                  </a:moveTo>
                  <a:cubicBezTo>
                    <a:pt x="-30151" y="1215042"/>
                    <a:pt x="36744" y="1372720"/>
                    <a:pt x="55794" y="1915340"/>
                  </a:cubicBezTo>
                  <a:cubicBezTo>
                    <a:pt x="74844" y="2457960"/>
                    <a:pt x="-134706" y="3730534"/>
                    <a:pt x="153766" y="4152355"/>
                  </a:cubicBezTo>
                  <a:cubicBezTo>
                    <a:pt x="442238" y="4574177"/>
                    <a:pt x="921084" y="4405991"/>
                    <a:pt x="1786623" y="4446269"/>
                  </a:cubicBezTo>
                  <a:cubicBezTo>
                    <a:pt x="2652162" y="4486547"/>
                    <a:pt x="4942512" y="4640591"/>
                    <a:pt x="5347003" y="4394022"/>
                  </a:cubicBezTo>
                  <a:cubicBezTo>
                    <a:pt x="5751494" y="4147453"/>
                    <a:pt x="5506940" y="3240133"/>
                    <a:pt x="5525865" y="2535826"/>
                  </a:cubicBezTo>
                  <a:cubicBezTo>
                    <a:pt x="5544790" y="1831520"/>
                    <a:pt x="5782574" y="438161"/>
                    <a:pt x="5460551" y="168183"/>
                  </a:cubicBezTo>
                  <a:cubicBezTo>
                    <a:pt x="5138528" y="-101795"/>
                    <a:pt x="3221955" y="81097"/>
                    <a:pt x="2390780" y="53883"/>
                  </a:cubicBezTo>
                  <a:cubicBezTo>
                    <a:pt x="1559605" y="26669"/>
                    <a:pt x="1148065" y="-14153"/>
                    <a:pt x="845987" y="4897"/>
                  </a:cubicBezTo>
                </a:path>
              </a:pathLst>
            </a:custGeom>
            <a:noFill/>
            <a:ln w="25400" cap="rnd" cmpd="sng" algn="ctr">
              <a:solidFill>
                <a:sysClr val="windowText" lastClr="000000">
                  <a:lumMod val="65000"/>
                  <a:lumOff val="35000"/>
                </a:sysClr>
              </a:solidFill>
              <a:prstDash val="solid"/>
              <a:round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1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方正静蕾简体"/>
                <a:ea typeface="方正静蕾简体"/>
                <a:cs typeface="+mn-ea"/>
                <a:sym typeface="+mn-lt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55CF7587-46BD-48AA-800D-292470C016DF}"/>
                </a:ext>
              </a:extLst>
            </p:cNvPr>
            <p:cNvSpPr txBox="1"/>
            <p:nvPr/>
          </p:nvSpPr>
          <p:spPr>
            <a:xfrm>
              <a:off x="996950" y="1851025"/>
              <a:ext cx="808038" cy="647700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600" b="1" i="0" u="none" strike="noStrike" kern="0" cap="none" spc="0" normalizeH="0" baseline="0" noProof="0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ea typeface="方正静蕾简体"/>
                  <a:cs typeface="+mn-ea"/>
                  <a:sym typeface="+mn-lt"/>
                </a:rPr>
                <a:t>01</a:t>
              </a:r>
              <a:endPara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ea typeface="方正静蕾简体"/>
                <a:cs typeface="+mn-ea"/>
                <a:sym typeface="+mn-lt"/>
              </a:endParaRP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CD8A4FB7-A6AC-493D-A49F-02BEE8E44FDF}"/>
                </a:ext>
              </a:extLst>
            </p:cNvPr>
            <p:cNvSpPr/>
            <p:nvPr/>
          </p:nvSpPr>
          <p:spPr>
            <a:xfrm>
              <a:off x="1537190" y="2341641"/>
              <a:ext cx="2412203" cy="1509692"/>
            </a:xfrm>
            <a:prstGeom prst="rect">
              <a:avLst/>
            </a:prstGeom>
            <a:blipFill>
              <a:blip r:embed="rId3"/>
              <a:srcRect/>
              <a:stretch>
                <a:fillRect l="-8519" r="-5283"/>
              </a:stretch>
            </a:blip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1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方正静蕾简体"/>
                <a:ea typeface="方正静蕾简体"/>
                <a:cs typeface="+mn-ea"/>
                <a:sym typeface="+mn-lt"/>
              </a:endParaRPr>
            </a:p>
          </p:txBody>
        </p: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78C6E752-A782-4342-8106-5D517B34C0BE}"/>
              </a:ext>
            </a:extLst>
          </p:cNvPr>
          <p:cNvGrpSpPr/>
          <p:nvPr/>
        </p:nvGrpSpPr>
        <p:grpSpPr>
          <a:xfrm>
            <a:off x="4453497" y="4327555"/>
            <a:ext cx="3149600" cy="2206625"/>
            <a:chOff x="4389438" y="1851025"/>
            <a:chExt cx="3149600" cy="2206625"/>
          </a:xfrm>
        </p:grpSpPr>
        <p:sp>
          <p:nvSpPr>
            <p:cNvPr id="21" name="任意多边形 127">
              <a:extLst>
                <a:ext uri="{FF2B5EF4-FFF2-40B4-BE49-F238E27FC236}">
                  <a16:creationId xmlns:a16="http://schemas.microsoft.com/office/drawing/2014/main" id="{7600DB3E-A82A-4BFC-B00E-2F4AF677503E}"/>
                </a:ext>
              </a:extLst>
            </p:cNvPr>
            <p:cNvSpPr/>
            <p:nvPr/>
          </p:nvSpPr>
          <p:spPr>
            <a:xfrm>
              <a:off x="4733925" y="2135188"/>
              <a:ext cx="2805113" cy="1922462"/>
            </a:xfrm>
            <a:custGeom>
              <a:avLst/>
              <a:gdLst>
                <a:gd name="connsiteX0" fmla="*/ 135734 w 5735830"/>
                <a:gd name="connsiteY0" fmla="*/ 360201 h 4633519"/>
                <a:gd name="connsiteX1" fmla="*/ 250034 w 5735830"/>
                <a:gd name="connsiteY1" fmla="*/ 1666487 h 4633519"/>
                <a:gd name="connsiteX2" fmla="*/ 201049 w 5735830"/>
                <a:gd name="connsiteY2" fmla="*/ 4262730 h 4633519"/>
                <a:gd name="connsiteX3" fmla="*/ 1376706 w 5735830"/>
                <a:gd name="connsiteY3" fmla="*/ 4475001 h 4633519"/>
                <a:gd name="connsiteX4" fmla="*/ 5344549 w 5735830"/>
                <a:gd name="connsiteY4" fmla="*/ 4491330 h 4633519"/>
                <a:gd name="connsiteX5" fmla="*/ 5360877 w 5735830"/>
                <a:gd name="connsiteY5" fmla="*/ 2613544 h 4633519"/>
                <a:gd name="connsiteX6" fmla="*/ 5507834 w 5735830"/>
                <a:gd name="connsiteY6" fmla="*/ 278558 h 4633519"/>
                <a:gd name="connsiteX7" fmla="*/ 1899220 w 5735830"/>
                <a:gd name="connsiteY7" fmla="*/ 294887 h 4633519"/>
                <a:gd name="connsiteX8" fmla="*/ 152063 w 5735830"/>
                <a:gd name="connsiteY8" fmla="*/ 972 h 4633519"/>
                <a:gd name="connsiteX9" fmla="*/ 86749 w 5735830"/>
                <a:gd name="connsiteY9" fmla="*/ 409187 h 4633519"/>
                <a:gd name="connsiteX10" fmla="*/ 135734 w 5735830"/>
                <a:gd name="connsiteY10" fmla="*/ 360201 h 4633519"/>
                <a:gd name="connsiteX0-1" fmla="*/ 92877 w 5741958"/>
                <a:gd name="connsiteY0-2" fmla="*/ 409187 h 4633519"/>
                <a:gd name="connsiteX1-3" fmla="*/ 256162 w 5741958"/>
                <a:gd name="connsiteY1-4" fmla="*/ 1666487 h 4633519"/>
                <a:gd name="connsiteX2-5" fmla="*/ 207177 w 5741958"/>
                <a:gd name="connsiteY2-6" fmla="*/ 4262730 h 4633519"/>
                <a:gd name="connsiteX3-7" fmla="*/ 1382834 w 5741958"/>
                <a:gd name="connsiteY3-8" fmla="*/ 4475001 h 4633519"/>
                <a:gd name="connsiteX4-9" fmla="*/ 5350677 w 5741958"/>
                <a:gd name="connsiteY4-10" fmla="*/ 4491330 h 4633519"/>
                <a:gd name="connsiteX5-11" fmla="*/ 5367005 w 5741958"/>
                <a:gd name="connsiteY5-12" fmla="*/ 2613544 h 4633519"/>
                <a:gd name="connsiteX6-13" fmla="*/ 5513962 w 5741958"/>
                <a:gd name="connsiteY6-14" fmla="*/ 278558 h 4633519"/>
                <a:gd name="connsiteX7-15" fmla="*/ 1905348 w 5741958"/>
                <a:gd name="connsiteY7-16" fmla="*/ 294887 h 4633519"/>
                <a:gd name="connsiteX8-17" fmla="*/ 158191 w 5741958"/>
                <a:gd name="connsiteY8-18" fmla="*/ 972 h 4633519"/>
                <a:gd name="connsiteX9-19" fmla="*/ 92877 w 5741958"/>
                <a:gd name="connsiteY9-20" fmla="*/ 409187 h 4633519"/>
                <a:gd name="connsiteX0-21" fmla="*/ 92877 w 5741958"/>
                <a:gd name="connsiteY0-22" fmla="*/ 768415 h 4633519"/>
                <a:gd name="connsiteX1-23" fmla="*/ 256162 w 5741958"/>
                <a:gd name="connsiteY1-24" fmla="*/ 1666487 h 4633519"/>
                <a:gd name="connsiteX2-25" fmla="*/ 207177 w 5741958"/>
                <a:gd name="connsiteY2-26" fmla="*/ 4262730 h 4633519"/>
                <a:gd name="connsiteX3-27" fmla="*/ 1382834 w 5741958"/>
                <a:gd name="connsiteY3-28" fmla="*/ 4475001 h 4633519"/>
                <a:gd name="connsiteX4-29" fmla="*/ 5350677 w 5741958"/>
                <a:gd name="connsiteY4-30" fmla="*/ 4491330 h 4633519"/>
                <a:gd name="connsiteX5-31" fmla="*/ 5367005 w 5741958"/>
                <a:gd name="connsiteY5-32" fmla="*/ 2613544 h 4633519"/>
                <a:gd name="connsiteX6-33" fmla="*/ 5513962 w 5741958"/>
                <a:gd name="connsiteY6-34" fmla="*/ 278558 h 4633519"/>
                <a:gd name="connsiteX7-35" fmla="*/ 1905348 w 5741958"/>
                <a:gd name="connsiteY7-36" fmla="*/ 294887 h 4633519"/>
                <a:gd name="connsiteX8-37" fmla="*/ 158191 w 5741958"/>
                <a:gd name="connsiteY8-38" fmla="*/ 972 h 4633519"/>
                <a:gd name="connsiteX9-39" fmla="*/ 92877 w 5741958"/>
                <a:gd name="connsiteY9-40" fmla="*/ 768415 h 4633519"/>
                <a:gd name="connsiteX0-41" fmla="*/ 3451 w 5652532"/>
                <a:gd name="connsiteY0-42" fmla="*/ 654617 h 4519721"/>
                <a:gd name="connsiteX1-43" fmla="*/ 166736 w 5652532"/>
                <a:gd name="connsiteY1-44" fmla="*/ 1552689 h 4519721"/>
                <a:gd name="connsiteX2-45" fmla="*/ 117751 w 5652532"/>
                <a:gd name="connsiteY2-46" fmla="*/ 4148932 h 4519721"/>
                <a:gd name="connsiteX3-47" fmla="*/ 1293408 w 5652532"/>
                <a:gd name="connsiteY3-48" fmla="*/ 4361203 h 4519721"/>
                <a:gd name="connsiteX4-49" fmla="*/ 5261251 w 5652532"/>
                <a:gd name="connsiteY4-50" fmla="*/ 4377532 h 4519721"/>
                <a:gd name="connsiteX5-51" fmla="*/ 5277579 w 5652532"/>
                <a:gd name="connsiteY5-52" fmla="*/ 2499746 h 4519721"/>
                <a:gd name="connsiteX6-53" fmla="*/ 5424536 w 5652532"/>
                <a:gd name="connsiteY6-54" fmla="*/ 164760 h 4519721"/>
                <a:gd name="connsiteX7-55" fmla="*/ 1815922 w 5652532"/>
                <a:gd name="connsiteY7-56" fmla="*/ 181089 h 4519721"/>
                <a:gd name="connsiteX8-57" fmla="*/ 346351 w 5652532"/>
                <a:gd name="connsiteY8-58" fmla="*/ 1474 h 4519721"/>
                <a:gd name="connsiteX9-59" fmla="*/ 3451 w 5652532"/>
                <a:gd name="connsiteY9-60" fmla="*/ 654617 h 4519721"/>
                <a:gd name="connsiteX0-61" fmla="*/ 3451 w 5613197"/>
                <a:gd name="connsiteY0-62" fmla="*/ 698621 h 4563725"/>
                <a:gd name="connsiteX1-63" fmla="*/ 166736 w 5613197"/>
                <a:gd name="connsiteY1-64" fmla="*/ 1596693 h 4563725"/>
                <a:gd name="connsiteX2-65" fmla="*/ 117751 w 5613197"/>
                <a:gd name="connsiteY2-66" fmla="*/ 4192936 h 4563725"/>
                <a:gd name="connsiteX3-67" fmla="*/ 1293408 w 5613197"/>
                <a:gd name="connsiteY3-68" fmla="*/ 4405207 h 4563725"/>
                <a:gd name="connsiteX4-69" fmla="*/ 5261251 w 5613197"/>
                <a:gd name="connsiteY4-70" fmla="*/ 4421536 h 4563725"/>
                <a:gd name="connsiteX5-71" fmla="*/ 5277579 w 5613197"/>
                <a:gd name="connsiteY5-72" fmla="*/ 2543750 h 4563725"/>
                <a:gd name="connsiteX6-73" fmla="*/ 5424536 w 5613197"/>
                <a:gd name="connsiteY6-74" fmla="*/ 208764 h 4563725"/>
                <a:gd name="connsiteX7-75" fmla="*/ 2354765 w 5613197"/>
                <a:gd name="connsiteY7-76" fmla="*/ 94464 h 4563725"/>
                <a:gd name="connsiteX8-77" fmla="*/ 346351 w 5613197"/>
                <a:gd name="connsiteY8-78" fmla="*/ 45478 h 4563725"/>
                <a:gd name="connsiteX9-79" fmla="*/ 3451 w 5613197"/>
                <a:gd name="connsiteY9-80" fmla="*/ 698621 h 4563725"/>
                <a:gd name="connsiteX0-81" fmla="*/ 3451 w 5554564"/>
                <a:gd name="connsiteY0-82" fmla="*/ 677467 h 4542571"/>
                <a:gd name="connsiteX1-83" fmla="*/ 166736 w 5554564"/>
                <a:gd name="connsiteY1-84" fmla="*/ 1575539 h 4542571"/>
                <a:gd name="connsiteX2-85" fmla="*/ 117751 w 5554564"/>
                <a:gd name="connsiteY2-86" fmla="*/ 4171782 h 4542571"/>
                <a:gd name="connsiteX3-87" fmla="*/ 1293408 w 5554564"/>
                <a:gd name="connsiteY3-88" fmla="*/ 4384053 h 4542571"/>
                <a:gd name="connsiteX4-89" fmla="*/ 5261251 w 5554564"/>
                <a:gd name="connsiteY4-90" fmla="*/ 4400382 h 4542571"/>
                <a:gd name="connsiteX5-91" fmla="*/ 5277579 w 5554564"/>
                <a:gd name="connsiteY5-92" fmla="*/ 2522596 h 4542571"/>
                <a:gd name="connsiteX6-93" fmla="*/ 5424536 w 5554564"/>
                <a:gd name="connsiteY6-94" fmla="*/ 187610 h 4542571"/>
                <a:gd name="connsiteX7-95" fmla="*/ 2354765 w 5554564"/>
                <a:gd name="connsiteY7-96" fmla="*/ 73310 h 4542571"/>
                <a:gd name="connsiteX8-97" fmla="*/ 346351 w 5554564"/>
                <a:gd name="connsiteY8-98" fmla="*/ 24324 h 4542571"/>
                <a:gd name="connsiteX9-99" fmla="*/ 3451 w 5554564"/>
                <a:gd name="connsiteY9-100" fmla="*/ 677467 h 4542571"/>
                <a:gd name="connsiteX0-101" fmla="*/ 3451 w 5682000"/>
                <a:gd name="connsiteY0-102" fmla="*/ 700982 h 4563669"/>
                <a:gd name="connsiteX1-103" fmla="*/ 166736 w 5682000"/>
                <a:gd name="connsiteY1-104" fmla="*/ 1599054 h 4563669"/>
                <a:gd name="connsiteX2-105" fmla="*/ 117751 w 5682000"/>
                <a:gd name="connsiteY2-106" fmla="*/ 4195297 h 4563669"/>
                <a:gd name="connsiteX3-107" fmla="*/ 1293408 w 5682000"/>
                <a:gd name="connsiteY3-108" fmla="*/ 4407568 h 4563669"/>
                <a:gd name="connsiteX4-109" fmla="*/ 5261251 w 5682000"/>
                <a:gd name="connsiteY4-110" fmla="*/ 4423897 h 4563669"/>
                <a:gd name="connsiteX5-111" fmla="*/ 5489850 w 5682000"/>
                <a:gd name="connsiteY5-112" fmla="*/ 2578768 h 4563669"/>
                <a:gd name="connsiteX6-113" fmla="*/ 5424536 w 5682000"/>
                <a:gd name="connsiteY6-114" fmla="*/ 211125 h 4563669"/>
                <a:gd name="connsiteX7-115" fmla="*/ 2354765 w 5682000"/>
                <a:gd name="connsiteY7-116" fmla="*/ 96825 h 4563669"/>
                <a:gd name="connsiteX8-117" fmla="*/ 346351 w 5682000"/>
                <a:gd name="connsiteY8-118" fmla="*/ 47839 h 4563669"/>
                <a:gd name="connsiteX9-119" fmla="*/ 3451 w 5682000"/>
                <a:gd name="connsiteY9-120" fmla="*/ 700982 h 4563669"/>
                <a:gd name="connsiteX0-121" fmla="*/ 3451 w 5687062"/>
                <a:gd name="connsiteY0-122" fmla="*/ 700982 h 4602114"/>
                <a:gd name="connsiteX1-123" fmla="*/ 166736 w 5687062"/>
                <a:gd name="connsiteY1-124" fmla="*/ 1599054 h 4602114"/>
                <a:gd name="connsiteX2-125" fmla="*/ 117751 w 5687062"/>
                <a:gd name="connsiteY2-126" fmla="*/ 4195297 h 4602114"/>
                <a:gd name="connsiteX3-127" fmla="*/ 1293408 w 5687062"/>
                <a:gd name="connsiteY3-128" fmla="*/ 4407568 h 4602114"/>
                <a:gd name="connsiteX4-129" fmla="*/ 5146951 w 5687062"/>
                <a:gd name="connsiteY4-130" fmla="*/ 4472883 h 4602114"/>
                <a:gd name="connsiteX5-131" fmla="*/ 5489850 w 5687062"/>
                <a:gd name="connsiteY5-132" fmla="*/ 2578768 h 4602114"/>
                <a:gd name="connsiteX6-133" fmla="*/ 5424536 w 5687062"/>
                <a:gd name="connsiteY6-134" fmla="*/ 211125 h 4602114"/>
                <a:gd name="connsiteX7-135" fmla="*/ 2354765 w 5687062"/>
                <a:gd name="connsiteY7-136" fmla="*/ 96825 h 4602114"/>
                <a:gd name="connsiteX8-137" fmla="*/ 346351 w 5687062"/>
                <a:gd name="connsiteY8-138" fmla="*/ 47839 h 4602114"/>
                <a:gd name="connsiteX9-139" fmla="*/ 3451 w 5687062"/>
                <a:gd name="connsiteY9-140" fmla="*/ 700982 h 4602114"/>
                <a:gd name="connsiteX0-141" fmla="*/ 3451 w 5687062"/>
                <a:gd name="connsiteY0-142" fmla="*/ 700982 h 4630183"/>
                <a:gd name="connsiteX1-143" fmla="*/ 166736 w 5687062"/>
                <a:gd name="connsiteY1-144" fmla="*/ 1599054 h 4630183"/>
                <a:gd name="connsiteX2-145" fmla="*/ 117751 w 5687062"/>
                <a:gd name="connsiteY2-146" fmla="*/ 4195297 h 4630183"/>
                <a:gd name="connsiteX3-147" fmla="*/ 1750608 w 5687062"/>
                <a:gd name="connsiteY3-148" fmla="*/ 4489211 h 4630183"/>
                <a:gd name="connsiteX4-149" fmla="*/ 5146951 w 5687062"/>
                <a:gd name="connsiteY4-150" fmla="*/ 4472883 h 4630183"/>
                <a:gd name="connsiteX5-151" fmla="*/ 5489850 w 5687062"/>
                <a:gd name="connsiteY5-152" fmla="*/ 2578768 h 4630183"/>
                <a:gd name="connsiteX6-153" fmla="*/ 5424536 w 5687062"/>
                <a:gd name="connsiteY6-154" fmla="*/ 211125 h 4630183"/>
                <a:gd name="connsiteX7-155" fmla="*/ 2354765 w 5687062"/>
                <a:gd name="connsiteY7-156" fmla="*/ 96825 h 4630183"/>
                <a:gd name="connsiteX8-157" fmla="*/ 346351 w 5687062"/>
                <a:gd name="connsiteY8-158" fmla="*/ 47839 h 4630183"/>
                <a:gd name="connsiteX9-159" fmla="*/ 3451 w 5687062"/>
                <a:gd name="connsiteY9-160" fmla="*/ 700982 h 4630183"/>
                <a:gd name="connsiteX0-161" fmla="*/ 39466 w 5723077"/>
                <a:gd name="connsiteY0-162" fmla="*/ 700982 h 4630183"/>
                <a:gd name="connsiteX1-163" fmla="*/ 55794 w 5723077"/>
                <a:gd name="connsiteY1-164" fmla="*/ 1958282 h 4630183"/>
                <a:gd name="connsiteX2-165" fmla="*/ 153766 w 5723077"/>
                <a:gd name="connsiteY2-166" fmla="*/ 4195297 h 4630183"/>
                <a:gd name="connsiteX3-167" fmla="*/ 1786623 w 5723077"/>
                <a:gd name="connsiteY3-168" fmla="*/ 4489211 h 4630183"/>
                <a:gd name="connsiteX4-169" fmla="*/ 5182966 w 5723077"/>
                <a:gd name="connsiteY4-170" fmla="*/ 4472883 h 4630183"/>
                <a:gd name="connsiteX5-171" fmla="*/ 5525865 w 5723077"/>
                <a:gd name="connsiteY5-172" fmla="*/ 2578768 h 4630183"/>
                <a:gd name="connsiteX6-173" fmla="*/ 5460551 w 5723077"/>
                <a:gd name="connsiteY6-174" fmla="*/ 211125 h 4630183"/>
                <a:gd name="connsiteX7-175" fmla="*/ 2390780 w 5723077"/>
                <a:gd name="connsiteY7-176" fmla="*/ 96825 h 4630183"/>
                <a:gd name="connsiteX8-177" fmla="*/ 382366 w 5723077"/>
                <a:gd name="connsiteY8-178" fmla="*/ 47839 h 4630183"/>
                <a:gd name="connsiteX9-179" fmla="*/ 39466 w 5723077"/>
                <a:gd name="connsiteY9-180" fmla="*/ 700982 h 4630183"/>
                <a:gd name="connsiteX0-181" fmla="*/ 39466 w 5723077"/>
                <a:gd name="connsiteY0-182" fmla="*/ 700982 h 4598647"/>
                <a:gd name="connsiteX1-183" fmla="*/ 55794 w 5723077"/>
                <a:gd name="connsiteY1-184" fmla="*/ 1958282 h 4598647"/>
                <a:gd name="connsiteX2-185" fmla="*/ 153766 w 5723077"/>
                <a:gd name="connsiteY2-186" fmla="*/ 4195297 h 4598647"/>
                <a:gd name="connsiteX3-187" fmla="*/ 1786623 w 5723077"/>
                <a:gd name="connsiteY3-188" fmla="*/ 4489211 h 4598647"/>
                <a:gd name="connsiteX4-189" fmla="*/ 5182966 w 5723077"/>
                <a:gd name="connsiteY4-190" fmla="*/ 4472883 h 4598647"/>
                <a:gd name="connsiteX5-191" fmla="*/ 5525865 w 5723077"/>
                <a:gd name="connsiteY5-192" fmla="*/ 2578768 h 4598647"/>
                <a:gd name="connsiteX6-193" fmla="*/ 5460551 w 5723077"/>
                <a:gd name="connsiteY6-194" fmla="*/ 211125 h 4598647"/>
                <a:gd name="connsiteX7-195" fmla="*/ 2390780 w 5723077"/>
                <a:gd name="connsiteY7-196" fmla="*/ 96825 h 4598647"/>
                <a:gd name="connsiteX8-197" fmla="*/ 382366 w 5723077"/>
                <a:gd name="connsiteY8-198" fmla="*/ 47839 h 4598647"/>
                <a:gd name="connsiteX9-199" fmla="*/ 39466 w 5723077"/>
                <a:gd name="connsiteY9-200" fmla="*/ 700982 h 4598647"/>
                <a:gd name="connsiteX0-201" fmla="*/ 39466 w 5716643"/>
                <a:gd name="connsiteY0-202" fmla="*/ 700982 h 4625148"/>
                <a:gd name="connsiteX1-203" fmla="*/ 55794 w 5716643"/>
                <a:gd name="connsiteY1-204" fmla="*/ 1958282 h 4625148"/>
                <a:gd name="connsiteX2-205" fmla="*/ 153766 w 5716643"/>
                <a:gd name="connsiteY2-206" fmla="*/ 4195297 h 4625148"/>
                <a:gd name="connsiteX3-207" fmla="*/ 1786623 w 5716643"/>
                <a:gd name="connsiteY3-208" fmla="*/ 4489211 h 4625148"/>
                <a:gd name="connsiteX4-209" fmla="*/ 5328776 w 5716643"/>
                <a:gd name="connsiteY4-210" fmla="*/ 4508802 h 4625148"/>
                <a:gd name="connsiteX5-211" fmla="*/ 5525865 w 5716643"/>
                <a:gd name="connsiteY5-212" fmla="*/ 2578768 h 4625148"/>
                <a:gd name="connsiteX6-213" fmla="*/ 5460551 w 5716643"/>
                <a:gd name="connsiteY6-214" fmla="*/ 211125 h 4625148"/>
                <a:gd name="connsiteX7-215" fmla="*/ 2390780 w 5716643"/>
                <a:gd name="connsiteY7-216" fmla="*/ 96825 h 4625148"/>
                <a:gd name="connsiteX8-217" fmla="*/ 382366 w 5716643"/>
                <a:gd name="connsiteY8-218" fmla="*/ 47839 h 4625148"/>
                <a:gd name="connsiteX9-219" fmla="*/ 39466 w 5716643"/>
                <a:gd name="connsiteY9-220" fmla="*/ 700982 h 4625148"/>
                <a:gd name="connsiteX0-221" fmla="*/ 39466 w 5715854"/>
                <a:gd name="connsiteY0-222" fmla="*/ 700982 h 4573748"/>
                <a:gd name="connsiteX1-223" fmla="*/ 55794 w 5715854"/>
                <a:gd name="connsiteY1-224" fmla="*/ 1958282 h 4573748"/>
                <a:gd name="connsiteX2-225" fmla="*/ 153766 w 5715854"/>
                <a:gd name="connsiteY2-226" fmla="*/ 4195297 h 4573748"/>
                <a:gd name="connsiteX3-227" fmla="*/ 1786623 w 5715854"/>
                <a:gd name="connsiteY3-228" fmla="*/ 4489211 h 4573748"/>
                <a:gd name="connsiteX4-229" fmla="*/ 5347003 w 5715854"/>
                <a:gd name="connsiteY4-230" fmla="*/ 4436964 h 4573748"/>
                <a:gd name="connsiteX5-231" fmla="*/ 5525865 w 5715854"/>
                <a:gd name="connsiteY5-232" fmla="*/ 2578768 h 4573748"/>
                <a:gd name="connsiteX6-233" fmla="*/ 5460551 w 5715854"/>
                <a:gd name="connsiteY6-234" fmla="*/ 211125 h 4573748"/>
                <a:gd name="connsiteX7-235" fmla="*/ 2390780 w 5715854"/>
                <a:gd name="connsiteY7-236" fmla="*/ 96825 h 4573748"/>
                <a:gd name="connsiteX8-237" fmla="*/ 382366 w 5715854"/>
                <a:gd name="connsiteY8-238" fmla="*/ 47839 h 4573748"/>
                <a:gd name="connsiteX9-239" fmla="*/ 39466 w 5715854"/>
                <a:gd name="connsiteY9-240" fmla="*/ 700982 h 4573748"/>
                <a:gd name="connsiteX0-241" fmla="*/ 39466 w 5628110"/>
                <a:gd name="connsiteY0-242" fmla="*/ 658040 h 4530806"/>
                <a:gd name="connsiteX1-243" fmla="*/ 55794 w 5628110"/>
                <a:gd name="connsiteY1-244" fmla="*/ 1915340 h 4530806"/>
                <a:gd name="connsiteX2-245" fmla="*/ 153766 w 5628110"/>
                <a:gd name="connsiteY2-246" fmla="*/ 4152355 h 4530806"/>
                <a:gd name="connsiteX3-247" fmla="*/ 1786623 w 5628110"/>
                <a:gd name="connsiteY3-248" fmla="*/ 4446269 h 4530806"/>
                <a:gd name="connsiteX4-249" fmla="*/ 5347003 w 5628110"/>
                <a:gd name="connsiteY4-250" fmla="*/ 4394022 h 4530806"/>
                <a:gd name="connsiteX5-251" fmla="*/ 5525865 w 5628110"/>
                <a:gd name="connsiteY5-252" fmla="*/ 2535826 h 4530806"/>
                <a:gd name="connsiteX6-253" fmla="*/ 5460551 w 5628110"/>
                <a:gd name="connsiteY6-254" fmla="*/ 168183 h 4530806"/>
                <a:gd name="connsiteX7-255" fmla="*/ 2390780 w 5628110"/>
                <a:gd name="connsiteY7-256" fmla="*/ 53883 h 4530806"/>
                <a:gd name="connsiteX8-257" fmla="*/ 382366 w 5628110"/>
                <a:gd name="connsiteY8-258" fmla="*/ 4897 h 4530806"/>
                <a:gd name="connsiteX9-259" fmla="*/ 39466 w 5628110"/>
                <a:gd name="connsiteY9-260" fmla="*/ 658040 h 4530806"/>
                <a:gd name="connsiteX0-261" fmla="*/ 39466 w 5628110"/>
                <a:gd name="connsiteY0-262" fmla="*/ 658040 h 4530806"/>
                <a:gd name="connsiteX1-263" fmla="*/ 55794 w 5628110"/>
                <a:gd name="connsiteY1-264" fmla="*/ 1915340 h 4530806"/>
                <a:gd name="connsiteX2-265" fmla="*/ 153766 w 5628110"/>
                <a:gd name="connsiteY2-266" fmla="*/ 4152355 h 4530806"/>
                <a:gd name="connsiteX3-267" fmla="*/ 1786623 w 5628110"/>
                <a:gd name="connsiteY3-268" fmla="*/ 4446269 h 4530806"/>
                <a:gd name="connsiteX4-269" fmla="*/ 5347003 w 5628110"/>
                <a:gd name="connsiteY4-270" fmla="*/ 4394022 h 4530806"/>
                <a:gd name="connsiteX5-271" fmla="*/ 5525865 w 5628110"/>
                <a:gd name="connsiteY5-272" fmla="*/ 2535826 h 4530806"/>
                <a:gd name="connsiteX6-273" fmla="*/ 5460551 w 5628110"/>
                <a:gd name="connsiteY6-274" fmla="*/ 168183 h 4530806"/>
                <a:gd name="connsiteX7-275" fmla="*/ 2390780 w 5628110"/>
                <a:gd name="connsiteY7-276" fmla="*/ 53883 h 4530806"/>
                <a:gd name="connsiteX8-277" fmla="*/ 473498 w 5628110"/>
                <a:gd name="connsiteY8-278" fmla="*/ 4897 h 4530806"/>
                <a:gd name="connsiteX9-279" fmla="*/ 39466 w 5628110"/>
                <a:gd name="connsiteY9-280" fmla="*/ 658040 h 4530806"/>
                <a:gd name="connsiteX0-281" fmla="*/ 39466 w 5628110"/>
                <a:gd name="connsiteY0-282" fmla="*/ 658040 h 4530806"/>
                <a:gd name="connsiteX1-283" fmla="*/ 55794 w 5628110"/>
                <a:gd name="connsiteY1-284" fmla="*/ 1915340 h 4530806"/>
                <a:gd name="connsiteX2-285" fmla="*/ 153766 w 5628110"/>
                <a:gd name="connsiteY2-286" fmla="*/ 4152355 h 4530806"/>
                <a:gd name="connsiteX3-287" fmla="*/ 1786623 w 5628110"/>
                <a:gd name="connsiteY3-288" fmla="*/ 4446269 h 4530806"/>
                <a:gd name="connsiteX4-289" fmla="*/ 5347003 w 5628110"/>
                <a:gd name="connsiteY4-290" fmla="*/ 4394022 h 4530806"/>
                <a:gd name="connsiteX5-291" fmla="*/ 5525865 w 5628110"/>
                <a:gd name="connsiteY5-292" fmla="*/ 2535826 h 4530806"/>
                <a:gd name="connsiteX6-293" fmla="*/ 5460551 w 5628110"/>
                <a:gd name="connsiteY6-294" fmla="*/ 168183 h 4530806"/>
                <a:gd name="connsiteX7-295" fmla="*/ 2390780 w 5628110"/>
                <a:gd name="connsiteY7-296" fmla="*/ 53883 h 4530806"/>
                <a:gd name="connsiteX8-297" fmla="*/ 473498 w 5628110"/>
                <a:gd name="connsiteY8-298" fmla="*/ 4897 h 4530806"/>
                <a:gd name="connsiteX9-299" fmla="*/ 277859 w 5628110"/>
                <a:gd name="connsiteY9-300" fmla="*/ 887092 h 4530806"/>
                <a:gd name="connsiteX0-301" fmla="*/ 39466 w 5628110"/>
                <a:gd name="connsiteY0-302" fmla="*/ 658040 h 4530806"/>
                <a:gd name="connsiteX1-303" fmla="*/ 55794 w 5628110"/>
                <a:gd name="connsiteY1-304" fmla="*/ 1915340 h 4530806"/>
                <a:gd name="connsiteX2-305" fmla="*/ 153766 w 5628110"/>
                <a:gd name="connsiteY2-306" fmla="*/ 4152355 h 4530806"/>
                <a:gd name="connsiteX3-307" fmla="*/ 1786623 w 5628110"/>
                <a:gd name="connsiteY3-308" fmla="*/ 4446269 h 4530806"/>
                <a:gd name="connsiteX4-309" fmla="*/ 5347003 w 5628110"/>
                <a:gd name="connsiteY4-310" fmla="*/ 4394022 h 4530806"/>
                <a:gd name="connsiteX5-311" fmla="*/ 5525865 w 5628110"/>
                <a:gd name="connsiteY5-312" fmla="*/ 2535826 h 4530806"/>
                <a:gd name="connsiteX6-313" fmla="*/ 5460551 w 5628110"/>
                <a:gd name="connsiteY6-314" fmla="*/ 168183 h 4530806"/>
                <a:gd name="connsiteX7-315" fmla="*/ 2390780 w 5628110"/>
                <a:gd name="connsiteY7-316" fmla="*/ 53883 h 4530806"/>
                <a:gd name="connsiteX8-317" fmla="*/ 473498 w 5628110"/>
                <a:gd name="connsiteY8-318" fmla="*/ 4897 h 4530806"/>
                <a:gd name="connsiteX0-319" fmla="*/ 39466 w 5628110"/>
                <a:gd name="connsiteY0-320" fmla="*/ 896635 h 4530806"/>
                <a:gd name="connsiteX1-321" fmla="*/ 55794 w 5628110"/>
                <a:gd name="connsiteY1-322" fmla="*/ 1915340 h 4530806"/>
                <a:gd name="connsiteX2-323" fmla="*/ 153766 w 5628110"/>
                <a:gd name="connsiteY2-324" fmla="*/ 4152355 h 4530806"/>
                <a:gd name="connsiteX3-325" fmla="*/ 1786623 w 5628110"/>
                <a:gd name="connsiteY3-326" fmla="*/ 4446269 h 4530806"/>
                <a:gd name="connsiteX4-327" fmla="*/ 5347003 w 5628110"/>
                <a:gd name="connsiteY4-328" fmla="*/ 4394022 h 4530806"/>
                <a:gd name="connsiteX5-329" fmla="*/ 5525865 w 5628110"/>
                <a:gd name="connsiteY5-330" fmla="*/ 2535826 h 4530806"/>
                <a:gd name="connsiteX6-331" fmla="*/ 5460551 w 5628110"/>
                <a:gd name="connsiteY6-332" fmla="*/ 168183 h 4530806"/>
                <a:gd name="connsiteX7-333" fmla="*/ 2390780 w 5628110"/>
                <a:gd name="connsiteY7-334" fmla="*/ 53883 h 4530806"/>
                <a:gd name="connsiteX8-335" fmla="*/ 473498 w 5628110"/>
                <a:gd name="connsiteY8-336" fmla="*/ 4897 h 4530806"/>
                <a:gd name="connsiteX0-337" fmla="*/ 39466 w 5628110"/>
                <a:gd name="connsiteY0-338" fmla="*/ 896635 h 4530806"/>
                <a:gd name="connsiteX1-339" fmla="*/ 55794 w 5628110"/>
                <a:gd name="connsiteY1-340" fmla="*/ 1915340 h 4530806"/>
                <a:gd name="connsiteX2-341" fmla="*/ 153766 w 5628110"/>
                <a:gd name="connsiteY2-342" fmla="*/ 4152355 h 4530806"/>
                <a:gd name="connsiteX3-343" fmla="*/ 1786623 w 5628110"/>
                <a:gd name="connsiteY3-344" fmla="*/ 4446269 h 4530806"/>
                <a:gd name="connsiteX4-345" fmla="*/ 5347003 w 5628110"/>
                <a:gd name="connsiteY4-346" fmla="*/ 4394022 h 4530806"/>
                <a:gd name="connsiteX5-347" fmla="*/ 5525865 w 5628110"/>
                <a:gd name="connsiteY5-348" fmla="*/ 2535826 h 4530806"/>
                <a:gd name="connsiteX6-349" fmla="*/ 5460551 w 5628110"/>
                <a:gd name="connsiteY6-350" fmla="*/ 168183 h 4530806"/>
                <a:gd name="connsiteX7-351" fmla="*/ 2390780 w 5628110"/>
                <a:gd name="connsiteY7-352" fmla="*/ 53883 h 4530806"/>
                <a:gd name="connsiteX8-353" fmla="*/ 845987 w 5628110"/>
                <a:gd name="connsiteY8-354" fmla="*/ 4897 h 4530806"/>
              </a:gdLst>
              <a:ahLst/>
              <a:cxnLst>
                <a:cxn ang="0">
                  <a:pos x="connsiteX0-337" y="connsiteY0-338"/>
                </a:cxn>
                <a:cxn ang="0">
                  <a:pos x="connsiteX1-339" y="connsiteY1-340"/>
                </a:cxn>
                <a:cxn ang="0">
                  <a:pos x="connsiteX2-341" y="connsiteY2-342"/>
                </a:cxn>
                <a:cxn ang="0">
                  <a:pos x="connsiteX3-343" y="connsiteY3-344"/>
                </a:cxn>
                <a:cxn ang="0">
                  <a:pos x="connsiteX4-345" y="connsiteY4-346"/>
                </a:cxn>
                <a:cxn ang="0">
                  <a:pos x="connsiteX5-347" y="connsiteY5-348"/>
                </a:cxn>
                <a:cxn ang="0">
                  <a:pos x="connsiteX6-349" y="connsiteY6-350"/>
                </a:cxn>
                <a:cxn ang="0">
                  <a:pos x="connsiteX7-351" y="connsiteY7-352"/>
                </a:cxn>
                <a:cxn ang="0">
                  <a:pos x="connsiteX8-353" y="connsiteY8-354"/>
                </a:cxn>
              </a:cxnLst>
              <a:rect l="l" t="t" r="r" b="b"/>
              <a:pathLst>
                <a:path w="5628110" h="4530806">
                  <a:moveTo>
                    <a:pt x="39466" y="896635"/>
                  </a:moveTo>
                  <a:cubicBezTo>
                    <a:pt x="-30151" y="1215042"/>
                    <a:pt x="36744" y="1372720"/>
                    <a:pt x="55794" y="1915340"/>
                  </a:cubicBezTo>
                  <a:cubicBezTo>
                    <a:pt x="74844" y="2457960"/>
                    <a:pt x="-134706" y="3730534"/>
                    <a:pt x="153766" y="4152355"/>
                  </a:cubicBezTo>
                  <a:cubicBezTo>
                    <a:pt x="442238" y="4574177"/>
                    <a:pt x="921084" y="4405991"/>
                    <a:pt x="1786623" y="4446269"/>
                  </a:cubicBezTo>
                  <a:cubicBezTo>
                    <a:pt x="2652162" y="4486547"/>
                    <a:pt x="4942512" y="4640591"/>
                    <a:pt x="5347003" y="4394022"/>
                  </a:cubicBezTo>
                  <a:cubicBezTo>
                    <a:pt x="5751494" y="4147453"/>
                    <a:pt x="5506940" y="3240133"/>
                    <a:pt x="5525865" y="2535826"/>
                  </a:cubicBezTo>
                  <a:cubicBezTo>
                    <a:pt x="5544790" y="1831520"/>
                    <a:pt x="5782574" y="438161"/>
                    <a:pt x="5460551" y="168183"/>
                  </a:cubicBezTo>
                  <a:cubicBezTo>
                    <a:pt x="5138528" y="-101795"/>
                    <a:pt x="3221955" y="81097"/>
                    <a:pt x="2390780" y="53883"/>
                  </a:cubicBezTo>
                  <a:cubicBezTo>
                    <a:pt x="1559605" y="26669"/>
                    <a:pt x="1148065" y="-14153"/>
                    <a:pt x="845987" y="4897"/>
                  </a:cubicBezTo>
                </a:path>
              </a:pathLst>
            </a:custGeom>
            <a:noFill/>
            <a:ln w="25400" cap="rnd" cmpd="sng" algn="ctr">
              <a:solidFill>
                <a:sysClr val="windowText" lastClr="000000">
                  <a:lumMod val="65000"/>
                  <a:lumOff val="35000"/>
                </a:sysClr>
              </a:solidFill>
              <a:prstDash val="solid"/>
              <a:round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1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方正静蕾简体"/>
                <a:ea typeface="方正静蕾简体"/>
                <a:cs typeface="+mn-ea"/>
                <a:sym typeface="+mn-lt"/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F9F46A1F-5F8F-442F-B549-D8FE30864514}"/>
                </a:ext>
              </a:extLst>
            </p:cNvPr>
            <p:cNvSpPr txBox="1"/>
            <p:nvPr/>
          </p:nvSpPr>
          <p:spPr>
            <a:xfrm>
              <a:off x="4389438" y="1851025"/>
              <a:ext cx="808037" cy="647700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600" b="1" i="0" u="none" strike="noStrike" kern="0" cap="none" spc="0" normalizeH="0" baseline="0" noProof="0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ea typeface="方正静蕾简体"/>
                  <a:cs typeface="+mn-ea"/>
                  <a:sym typeface="+mn-lt"/>
                </a:rPr>
                <a:t>02</a:t>
              </a:r>
              <a:endPara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ea typeface="方正静蕾简体"/>
                <a:cs typeface="+mn-ea"/>
                <a:sym typeface="+mn-lt"/>
              </a:endParaRPr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0C387036-777E-46F7-86D9-B0E44935CB89}"/>
                </a:ext>
              </a:extLst>
            </p:cNvPr>
            <p:cNvSpPr/>
            <p:nvPr/>
          </p:nvSpPr>
          <p:spPr>
            <a:xfrm>
              <a:off x="4941050" y="2337474"/>
              <a:ext cx="2390135" cy="1513859"/>
            </a:xfrm>
            <a:prstGeom prst="rect">
              <a:avLst/>
            </a:prstGeom>
            <a:blipFill>
              <a:blip r:embed="rId4"/>
              <a:srcRect/>
              <a:stretch>
                <a:fillRect l="-15170"/>
              </a:stretch>
            </a:blip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1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方正静蕾简体"/>
                <a:ea typeface="方正静蕾简体"/>
                <a:cs typeface="+mn-ea"/>
                <a:sym typeface="+mn-lt"/>
              </a:endParaRPr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AE9EF15F-DCF7-44EA-9B1B-AE48B4E1FD63}"/>
              </a:ext>
            </a:extLst>
          </p:cNvPr>
          <p:cNvGrpSpPr/>
          <p:nvPr/>
        </p:nvGrpSpPr>
        <p:grpSpPr>
          <a:xfrm>
            <a:off x="8327532" y="3796082"/>
            <a:ext cx="3149600" cy="2206625"/>
            <a:chOff x="7781925" y="1851025"/>
            <a:chExt cx="3149600" cy="2206625"/>
          </a:xfrm>
        </p:grpSpPr>
        <p:sp>
          <p:nvSpPr>
            <p:cNvPr id="25" name="任意多边形 131">
              <a:extLst>
                <a:ext uri="{FF2B5EF4-FFF2-40B4-BE49-F238E27FC236}">
                  <a16:creationId xmlns:a16="http://schemas.microsoft.com/office/drawing/2014/main" id="{AF48A66F-C4E7-4D28-BCFD-AC5D77F04DA0}"/>
                </a:ext>
              </a:extLst>
            </p:cNvPr>
            <p:cNvSpPr/>
            <p:nvPr/>
          </p:nvSpPr>
          <p:spPr>
            <a:xfrm>
              <a:off x="8126413" y="2135188"/>
              <a:ext cx="2805112" cy="1922462"/>
            </a:xfrm>
            <a:custGeom>
              <a:avLst/>
              <a:gdLst>
                <a:gd name="connsiteX0" fmla="*/ 135734 w 5735830"/>
                <a:gd name="connsiteY0" fmla="*/ 360201 h 4633519"/>
                <a:gd name="connsiteX1" fmla="*/ 250034 w 5735830"/>
                <a:gd name="connsiteY1" fmla="*/ 1666487 h 4633519"/>
                <a:gd name="connsiteX2" fmla="*/ 201049 w 5735830"/>
                <a:gd name="connsiteY2" fmla="*/ 4262730 h 4633519"/>
                <a:gd name="connsiteX3" fmla="*/ 1376706 w 5735830"/>
                <a:gd name="connsiteY3" fmla="*/ 4475001 h 4633519"/>
                <a:gd name="connsiteX4" fmla="*/ 5344549 w 5735830"/>
                <a:gd name="connsiteY4" fmla="*/ 4491330 h 4633519"/>
                <a:gd name="connsiteX5" fmla="*/ 5360877 w 5735830"/>
                <a:gd name="connsiteY5" fmla="*/ 2613544 h 4633519"/>
                <a:gd name="connsiteX6" fmla="*/ 5507834 w 5735830"/>
                <a:gd name="connsiteY6" fmla="*/ 278558 h 4633519"/>
                <a:gd name="connsiteX7" fmla="*/ 1899220 w 5735830"/>
                <a:gd name="connsiteY7" fmla="*/ 294887 h 4633519"/>
                <a:gd name="connsiteX8" fmla="*/ 152063 w 5735830"/>
                <a:gd name="connsiteY8" fmla="*/ 972 h 4633519"/>
                <a:gd name="connsiteX9" fmla="*/ 86749 w 5735830"/>
                <a:gd name="connsiteY9" fmla="*/ 409187 h 4633519"/>
                <a:gd name="connsiteX10" fmla="*/ 135734 w 5735830"/>
                <a:gd name="connsiteY10" fmla="*/ 360201 h 4633519"/>
                <a:gd name="connsiteX0-1" fmla="*/ 92877 w 5741958"/>
                <a:gd name="connsiteY0-2" fmla="*/ 409187 h 4633519"/>
                <a:gd name="connsiteX1-3" fmla="*/ 256162 w 5741958"/>
                <a:gd name="connsiteY1-4" fmla="*/ 1666487 h 4633519"/>
                <a:gd name="connsiteX2-5" fmla="*/ 207177 w 5741958"/>
                <a:gd name="connsiteY2-6" fmla="*/ 4262730 h 4633519"/>
                <a:gd name="connsiteX3-7" fmla="*/ 1382834 w 5741958"/>
                <a:gd name="connsiteY3-8" fmla="*/ 4475001 h 4633519"/>
                <a:gd name="connsiteX4-9" fmla="*/ 5350677 w 5741958"/>
                <a:gd name="connsiteY4-10" fmla="*/ 4491330 h 4633519"/>
                <a:gd name="connsiteX5-11" fmla="*/ 5367005 w 5741958"/>
                <a:gd name="connsiteY5-12" fmla="*/ 2613544 h 4633519"/>
                <a:gd name="connsiteX6-13" fmla="*/ 5513962 w 5741958"/>
                <a:gd name="connsiteY6-14" fmla="*/ 278558 h 4633519"/>
                <a:gd name="connsiteX7-15" fmla="*/ 1905348 w 5741958"/>
                <a:gd name="connsiteY7-16" fmla="*/ 294887 h 4633519"/>
                <a:gd name="connsiteX8-17" fmla="*/ 158191 w 5741958"/>
                <a:gd name="connsiteY8-18" fmla="*/ 972 h 4633519"/>
                <a:gd name="connsiteX9-19" fmla="*/ 92877 w 5741958"/>
                <a:gd name="connsiteY9-20" fmla="*/ 409187 h 4633519"/>
                <a:gd name="connsiteX0-21" fmla="*/ 92877 w 5741958"/>
                <a:gd name="connsiteY0-22" fmla="*/ 768415 h 4633519"/>
                <a:gd name="connsiteX1-23" fmla="*/ 256162 w 5741958"/>
                <a:gd name="connsiteY1-24" fmla="*/ 1666487 h 4633519"/>
                <a:gd name="connsiteX2-25" fmla="*/ 207177 w 5741958"/>
                <a:gd name="connsiteY2-26" fmla="*/ 4262730 h 4633519"/>
                <a:gd name="connsiteX3-27" fmla="*/ 1382834 w 5741958"/>
                <a:gd name="connsiteY3-28" fmla="*/ 4475001 h 4633519"/>
                <a:gd name="connsiteX4-29" fmla="*/ 5350677 w 5741958"/>
                <a:gd name="connsiteY4-30" fmla="*/ 4491330 h 4633519"/>
                <a:gd name="connsiteX5-31" fmla="*/ 5367005 w 5741958"/>
                <a:gd name="connsiteY5-32" fmla="*/ 2613544 h 4633519"/>
                <a:gd name="connsiteX6-33" fmla="*/ 5513962 w 5741958"/>
                <a:gd name="connsiteY6-34" fmla="*/ 278558 h 4633519"/>
                <a:gd name="connsiteX7-35" fmla="*/ 1905348 w 5741958"/>
                <a:gd name="connsiteY7-36" fmla="*/ 294887 h 4633519"/>
                <a:gd name="connsiteX8-37" fmla="*/ 158191 w 5741958"/>
                <a:gd name="connsiteY8-38" fmla="*/ 972 h 4633519"/>
                <a:gd name="connsiteX9-39" fmla="*/ 92877 w 5741958"/>
                <a:gd name="connsiteY9-40" fmla="*/ 768415 h 4633519"/>
                <a:gd name="connsiteX0-41" fmla="*/ 3451 w 5652532"/>
                <a:gd name="connsiteY0-42" fmla="*/ 654617 h 4519721"/>
                <a:gd name="connsiteX1-43" fmla="*/ 166736 w 5652532"/>
                <a:gd name="connsiteY1-44" fmla="*/ 1552689 h 4519721"/>
                <a:gd name="connsiteX2-45" fmla="*/ 117751 w 5652532"/>
                <a:gd name="connsiteY2-46" fmla="*/ 4148932 h 4519721"/>
                <a:gd name="connsiteX3-47" fmla="*/ 1293408 w 5652532"/>
                <a:gd name="connsiteY3-48" fmla="*/ 4361203 h 4519721"/>
                <a:gd name="connsiteX4-49" fmla="*/ 5261251 w 5652532"/>
                <a:gd name="connsiteY4-50" fmla="*/ 4377532 h 4519721"/>
                <a:gd name="connsiteX5-51" fmla="*/ 5277579 w 5652532"/>
                <a:gd name="connsiteY5-52" fmla="*/ 2499746 h 4519721"/>
                <a:gd name="connsiteX6-53" fmla="*/ 5424536 w 5652532"/>
                <a:gd name="connsiteY6-54" fmla="*/ 164760 h 4519721"/>
                <a:gd name="connsiteX7-55" fmla="*/ 1815922 w 5652532"/>
                <a:gd name="connsiteY7-56" fmla="*/ 181089 h 4519721"/>
                <a:gd name="connsiteX8-57" fmla="*/ 346351 w 5652532"/>
                <a:gd name="connsiteY8-58" fmla="*/ 1474 h 4519721"/>
                <a:gd name="connsiteX9-59" fmla="*/ 3451 w 5652532"/>
                <a:gd name="connsiteY9-60" fmla="*/ 654617 h 4519721"/>
                <a:gd name="connsiteX0-61" fmla="*/ 3451 w 5613197"/>
                <a:gd name="connsiteY0-62" fmla="*/ 698621 h 4563725"/>
                <a:gd name="connsiteX1-63" fmla="*/ 166736 w 5613197"/>
                <a:gd name="connsiteY1-64" fmla="*/ 1596693 h 4563725"/>
                <a:gd name="connsiteX2-65" fmla="*/ 117751 w 5613197"/>
                <a:gd name="connsiteY2-66" fmla="*/ 4192936 h 4563725"/>
                <a:gd name="connsiteX3-67" fmla="*/ 1293408 w 5613197"/>
                <a:gd name="connsiteY3-68" fmla="*/ 4405207 h 4563725"/>
                <a:gd name="connsiteX4-69" fmla="*/ 5261251 w 5613197"/>
                <a:gd name="connsiteY4-70" fmla="*/ 4421536 h 4563725"/>
                <a:gd name="connsiteX5-71" fmla="*/ 5277579 w 5613197"/>
                <a:gd name="connsiteY5-72" fmla="*/ 2543750 h 4563725"/>
                <a:gd name="connsiteX6-73" fmla="*/ 5424536 w 5613197"/>
                <a:gd name="connsiteY6-74" fmla="*/ 208764 h 4563725"/>
                <a:gd name="connsiteX7-75" fmla="*/ 2354765 w 5613197"/>
                <a:gd name="connsiteY7-76" fmla="*/ 94464 h 4563725"/>
                <a:gd name="connsiteX8-77" fmla="*/ 346351 w 5613197"/>
                <a:gd name="connsiteY8-78" fmla="*/ 45478 h 4563725"/>
                <a:gd name="connsiteX9-79" fmla="*/ 3451 w 5613197"/>
                <a:gd name="connsiteY9-80" fmla="*/ 698621 h 4563725"/>
                <a:gd name="connsiteX0-81" fmla="*/ 3451 w 5554564"/>
                <a:gd name="connsiteY0-82" fmla="*/ 677467 h 4542571"/>
                <a:gd name="connsiteX1-83" fmla="*/ 166736 w 5554564"/>
                <a:gd name="connsiteY1-84" fmla="*/ 1575539 h 4542571"/>
                <a:gd name="connsiteX2-85" fmla="*/ 117751 w 5554564"/>
                <a:gd name="connsiteY2-86" fmla="*/ 4171782 h 4542571"/>
                <a:gd name="connsiteX3-87" fmla="*/ 1293408 w 5554564"/>
                <a:gd name="connsiteY3-88" fmla="*/ 4384053 h 4542571"/>
                <a:gd name="connsiteX4-89" fmla="*/ 5261251 w 5554564"/>
                <a:gd name="connsiteY4-90" fmla="*/ 4400382 h 4542571"/>
                <a:gd name="connsiteX5-91" fmla="*/ 5277579 w 5554564"/>
                <a:gd name="connsiteY5-92" fmla="*/ 2522596 h 4542571"/>
                <a:gd name="connsiteX6-93" fmla="*/ 5424536 w 5554564"/>
                <a:gd name="connsiteY6-94" fmla="*/ 187610 h 4542571"/>
                <a:gd name="connsiteX7-95" fmla="*/ 2354765 w 5554564"/>
                <a:gd name="connsiteY7-96" fmla="*/ 73310 h 4542571"/>
                <a:gd name="connsiteX8-97" fmla="*/ 346351 w 5554564"/>
                <a:gd name="connsiteY8-98" fmla="*/ 24324 h 4542571"/>
                <a:gd name="connsiteX9-99" fmla="*/ 3451 w 5554564"/>
                <a:gd name="connsiteY9-100" fmla="*/ 677467 h 4542571"/>
                <a:gd name="connsiteX0-101" fmla="*/ 3451 w 5682000"/>
                <a:gd name="connsiteY0-102" fmla="*/ 700982 h 4563669"/>
                <a:gd name="connsiteX1-103" fmla="*/ 166736 w 5682000"/>
                <a:gd name="connsiteY1-104" fmla="*/ 1599054 h 4563669"/>
                <a:gd name="connsiteX2-105" fmla="*/ 117751 w 5682000"/>
                <a:gd name="connsiteY2-106" fmla="*/ 4195297 h 4563669"/>
                <a:gd name="connsiteX3-107" fmla="*/ 1293408 w 5682000"/>
                <a:gd name="connsiteY3-108" fmla="*/ 4407568 h 4563669"/>
                <a:gd name="connsiteX4-109" fmla="*/ 5261251 w 5682000"/>
                <a:gd name="connsiteY4-110" fmla="*/ 4423897 h 4563669"/>
                <a:gd name="connsiteX5-111" fmla="*/ 5489850 w 5682000"/>
                <a:gd name="connsiteY5-112" fmla="*/ 2578768 h 4563669"/>
                <a:gd name="connsiteX6-113" fmla="*/ 5424536 w 5682000"/>
                <a:gd name="connsiteY6-114" fmla="*/ 211125 h 4563669"/>
                <a:gd name="connsiteX7-115" fmla="*/ 2354765 w 5682000"/>
                <a:gd name="connsiteY7-116" fmla="*/ 96825 h 4563669"/>
                <a:gd name="connsiteX8-117" fmla="*/ 346351 w 5682000"/>
                <a:gd name="connsiteY8-118" fmla="*/ 47839 h 4563669"/>
                <a:gd name="connsiteX9-119" fmla="*/ 3451 w 5682000"/>
                <a:gd name="connsiteY9-120" fmla="*/ 700982 h 4563669"/>
                <a:gd name="connsiteX0-121" fmla="*/ 3451 w 5687062"/>
                <a:gd name="connsiteY0-122" fmla="*/ 700982 h 4602114"/>
                <a:gd name="connsiteX1-123" fmla="*/ 166736 w 5687062"/>
                <a:gd name="connsiteY1-124" fmla="*/ 1599054 h 4602114"/>
                <a:gd name="connsiteX2-125" fmla="*/ 117751 w 5687062"/>
                <a:gd name="connsiteY2-126" fmla="*/ 4195297 h 4602114"/>
                <a:gd name="connsiteX3-127" fmla="*/ 1293408 w 5687062"/>
                <a:gd name="connsiteY3-128" fmla="*/ 4407568 h 4602114"/>
                <a:gd name="connsiteX4-129" fmla="*/ 5146951 w 5687062"/>
                <a:gd name="connsiteY4-130" fmla="*/ 4472883 h 4602114"/>
                <a:gd name="connsiteX5-131" fmla="*/ 5489850 w 5687062"/>
                <a:gd name="connsiteY5-132" fmla="*/ 2578768 h 4602114"/>
                <a:gd name="connsiteX6-133" fmla="*/ 5424536 w 5687062"/>
                <a:gd name="connsiteY6-134" fmla="*/ 211125 h 4602114"/>
                <a:gd name="connsiteX7-135" fmla="*/ 2354765 w 5687062"/>
                <a:gd name="connsiteY7-136" fmla="*/ 96825 h 4602114"/>
                <a:gd name="connsiteX8-137" fmla="*/ 346351 w 5687062"/>
                <a:gd name="connsiteY8-138" fmla="*/ 47839 h 4602114"/>
                <a:gd name="connsiteX9-139" fmla="*/ 3451 w 5687062"/>
                <a:gd name="connsiteY9-140" fmla="*/ 700982 h 4602114"/>
                <a:gd name="connsiteX0-141" fmla="*/ 3451 w 5687062"/>
                <a:gd name="connsiteY0-142" fmla="*/ 700982 h 4630183"/>
                <a:gd name="connsiteX1-143" fmla="*/ 166736 w 5687062"/>
                <a:gd name="connsiteY1-144" fmla="*/ 1599054 h 4630183"/>
                <a:gd name="connsiteX2-145" fmla="*/ 117751 w 5687062"/>
                <a:gd name="connsiteY2-146" fmla="*/ 4195297 h 4630183"/>
                <a:gd name="connsiteX3-147" fmla="*/ 1750608 w 5687062"/>
                <a:gd name="connsiteY3-148" fmla="*/ 4489211 h 4630183"/>
                <a:gd name="connsiteX4-149" fmla="*/ 5146951 w 5687062"/>
                <a:gd name="connsiteY4-150" fmla="*/ 4472883 h 4630183"/>
                <a:gd name="connsiteX5-151" fmla="*/ 5489850 w 5687062"/>
                <a:gd name="connsiteY5-152" fmla="*/ 2578768 h 4630183"/>
                <a:gd name="connsiteX6-153" fmla="*/ 5424536 w 5687062"/>
                <a:gd name="connsiteY6-154" fmla="*/ 211125 h 4630183"/>
                <a:gd name="connsiteX7-155" fmla="*/ 2354765 w 5687062"/>
                <a:gd name="connsiteY7-156" fmla="*/ 96825 h 4630183"/>
                <a:gd name="connsiteX8-157" fmla="*/ 346351 w 5687062"/>
                <a:gd name="connsiteY8-158" fmla="*/ 47839 h 4630183"/>
                <a:gd name="connsiteX9-159" fmla="*/ 3451 w 5687062"/>
                <a:gd name="connsiteY9-160" fmla="*/ 700982 h 4630183"/>
                <a:gd name="connsiteX0-161" fmla="*/ 39466 w 5723077"/>
                <a:gd name="connsiteY0-162" fmla="*/ 700982 h 4630183"/>
                <a:gd name="connsiteX1-163" fmla="*/ 55794 w 5723077"/>
                <a:gd name="connsiteY1-164" fmla="*/ 1958282 h 4630183"/>
                <a:gd name="connsiteX2-165" fmla="*/ 153766 w 5723077"/>
                <a:gd name="connsiteY2-166" fmla="*/ 4195297 h 4630183"/>
                <a:gd name="connsiteX3-167" fmla="*/ 1786623 w 5723077"/>
                <a:gd name="connsiteY3-168" fmla="*/ 4489211 h 4630183"/>
                <a:gd name="connsiteX4-169" fmla="*/ 5182966 w 5723077"/>
                <a:gd name="connsiteY4-170" fmla="*/ 4472883 h 4630183"/>
                <a:gd name="connsiteX5-171" fmla="*/ 5525865 w 5723077"/>
                <a:gd name="connsiteY5-172" fmla="*/ 2578768 h 4630183"/>
                <a:gd name="connsiteX6-173" fmla="*/ 5460551 w 5723077"/>
                <a:gd name="connsiteY6-174" fmla="*/ 211125 h 4630183"/>
                <a:gd name="connsiteX7-175" fmla="*/ 2390780 w 5723077"/>
                <a:gd name="connsiteY7-176" fmla="*/ 96825 h 4630183"/>
                <a:gd name="connsiteX8-177" fmla="*/ 382366 w 5723077"/>
                <a:gd name="connsiteY8-178" fmla="*/ 47839 h 4630183"/>
                <a:gd name="connsiteX9-179" fmla="*/ 39466 w 5723077"/>
                <a:gd name="connsiteY9-180" fmla="*/ 700982 h 4630183"/>
                <a:gd name="connsiteX0-181" fmla="*/ 39466 w 5723077"/>
                <a:gd name="connsiteY0-182" fmla="*/ 700982 h 4598647"/>
                <a:gd name="connsiteX1-183" fmla="*/ 55794 w 5723077"/>
                <a:gd name="connsiteY1-184" fmla="*/ 1958282 h 4598647"/>
                <a:gd name="connsiteX2-185" fmla="*/ 153766 w 5723077"/>
                <a:gd name="connsiteY2-186" fmla="*/ 4195297 h 4598647"/>
                <a:gd name="connsiteX3-187" fmla="*/ 1786623 w 5723077"/>
                <a:gd name="connsiteY3-188" fmla="*/ 4489211 h 4598647"/>
                <a:gd name="connsiteX4-189" fmla="*/ 5182966 w 5723077"/>
                <a:gd name="connsiteY4-190" fmla="*/ 4472883 h 4598647"/>
                <a:gd name="connsiteX5-191" fmla="*/ 5525865 w 5723077"/>
                <a:gd name="connsiteY5-192" fmla="*/ 2578768 h 4598647"/>
                <a:gd name="connsiteX6-193" fmla="*/ 5460551 w 5723077"/>
                <a:gd name="connsiteY6-194" fmla="*/ 211125 h 4598647"/>
                <a:gd name="connsiteX7-195" fmla="*/ 2390780 w 5723077"/>
                <a:gd name="connsiteY7-196" fmla="*/ 96825 h 4598647"/>
                <a:gd name="connsiteX8-197" fmla="*/ 382366 w 5723077"/>
                <a:gd name="connsiteY8-198" fmla="*/ 47839 h 4598647"/>
                <a:gd name="connsiteX9-199" fmla="*/ 39466 w 5723077"/>
                <a:gd name="connsiteY9-200" fmla="*/ 700982 h 4598647"/>
                <a:gd name="connsiteX0-201" fmla="*/ 39466 w 5716643"/>
                <a:gd name="connsiteY0-202" fmla="*/ 700982 h 4625148"/>
                <a:gd name="connsiteX1-203" fmla="*/ 55794 w 5716643"/>
                <a:gd name="connsiteY1-204" fmla="*/ 1958282 h 4625148"/>
                <a:gd name="connsiteX2-205" fmla="*/ 153766 w 5716643"/>
                <a:gd name="connsiteY2-206" fmla="*/ 4195297 h 4625148"/>
                <a:gd name="connsiteX3-207" fmla="*/ 1786623 w 5716643"/>
                <a:gd name="connsiteY3-208" fmla="*/ 4489211 h 4625148"/>
                <a:gd name="connsiteX4-209" fmla="*/ 5328776 w 5716643"/>
                <a:gd name="connsiteY4-210" fmla="*/ 4508802 h 4625148"/>
                <a:gd name="connsiteX5-211" fmla="*/ 5525865 w 5716643"/>
                <a:gd name="connsiteY5-212" fmla="*/ 2578768 h 4625148"/>
                <a:gd name="connsiteX6-213" fmla="*/ 5460551 w 5716643"/>
                <a:gd name="connsiteY6-214" fmla="*/ 211125 h 4625148"/>
                <a:gd name="connsiteX7-215" fmla="*/ 2390780 w 5716643"/>
                <a:gd name="connsiteY7-216" fmla="*/ 96825 h 4625148"/>
                <a:gd name="connsiteX8-217" fmla="*/ 382366 w 5716643"/>
                <a:gd name="connsiteY8-218" fmla="*/ 47839 h 4625148"/>
                <a:gd name="connsiteX9-219" fmla="*/ 39466 w 5716643"/>
                <a:gd name="connsiteY9-220" fmla="*/ 700982 h 4625148"/>
                <a:gd name="connsiteX0-221" fmla="*/ 39466 w 5715854"/>
                <a:gd name="connsiteY0-222" fmla="*/ 700982 h 4573748"/>
                <a:gd name="connsiteX1-223" fmla="*/ 55794 w 5715854"/>
                <a:gd name="connsiteY1-224" fmla="*/ 1958282 h 4573748"/>
                <a:gd name="connsiteX2-225" fmla="*/ 153766 w 5715854"/>
                <a:gd name="connsiteY2-226" fmla="*/ 4195297 h 4573748"/>
                <a:gd name="connsiteX3-227" fmla="*/ 1786623 w 5715854"/>
                <a:gd name="connsiteY3-228" fmla="*/ 4489211 h 4573748"/>
                <a:gd name="connsiteX4-229" fmla="*/ 5347003 w 5715854"/>
                <a:gd name="connsiteY4-230" fmla="*/ 4436964 h 4573748"/>
                <a:gd name="connsiteX5-231" fmla="*/ 5525865 w 5715854"/>
                <a:gd name="connsiteY5-232" fmla="*/ 2578768 h 4573748"/>
                <a:gd name="connsiteX6-233" fmla="*/ 5460551 w 5715854"/>
                <a:gd name="connsiteY6-234" fmla="*/ 211125 h 4573748"/>
                <a:gd name="connsiteX7-235" fmla="*/ 2390780 w 5715854"/>
                <a:gd name="connsiteY7-236" fmla="*/ 96825 h 4573748"/>
                <a:gd name="connsiteX8-237" fmla="*/ 382366 w 5715854"/>
                <a:gd name="connsiteY8-238" fmla="*/ 47839 h 4573748"/>
                <a:gd name="connsiteX9-239" fmla="*/ 39466 w 5715854"/>
                <a:gd name="connsiteY9-240" fmla="*/ 700982 h 4573748"/>
                <a:gd name="connsiteX0-241" fmla="*/ 39466 w 5628110"/>
                <a:gd name="connsiteY0-242" fmla="*/ 658040 h 4530806"/>
                <a:gd name="connsiteX1-243" fmla="*/ 55794 w 5628110"/>
                <a:gd name="connsiteY1-244" fmla="*/ 1915340 h 4530806"/>
                <a:gd name="connsiteX2-245" fmla="*/ 153766 w 5628110"/>
                <a:gd name="connsiteY2-246" fmla="*/ 4152355 h 4530806"/>
                <a:gd name="connsiteX3-247" fmla="*/ 1786623 w 5628110"/>
                <a:gd name="connsiteY3-248" fmla="*/ 4446269 h 4530806"/>
                <a:gd name="connsiteX4-249" fmla="*/ 5347003 w 5628110"/>
                <a:gd name="connsiteY4-250" fmla="*/ 4394022 h 4530806"/>
                <a:gd name="connsiteX5-251" fmla="*/ 5525865 w 5628110"/>
                <a:gd name="connsiteY5-252" fmla="*/ 2535826 h 4530806"/>
                <a:gd name="connsiteX6-253" fmla="*/ 5460551 w 5628110"/>
                <a:gd name="connsiteY6-254" fmla="*/ 168183 h 4530806"/>
                <a:gd name="connsiteX7-255" fmla="*/ 2390780 w 5628110"/>
                <a:gd name="connsiteY7-256" fmla="*/ 53883 h 4530806"/>
                <a:gd name="connsiteX8-257" fmla="*/ 382366 w 5628110"/>
                <a:gd name="connsiteY8-258" fmla="*/ 4897 h 4530806"/>
                <a:gd name="connsiteX9-259" fmla="*/ 39466 w 5628110"/>
                <a:gd name="connsiteY9-260" fmla="*/ 658040 h 4530806"/>
                <a:gd name="connsiteX0-261" fmla="*/ 39466 w 5628110"/>
                <a:gd name="connsiteY0-262" fmla="*/ 658040 h 4530806"/>
                <a:gd name="connsiteX1-263" fmla="*/ 55794 w 5628110"/>
                <a:gd name="connsiteY1-264" fmla="*/ 1915340 h 4530806"/>
                <a:gd name="connsiteX2-265" fmla="*/ 153766 w 5628110"/>
                <a:gd name="connsiteY2-266" fmla="*/ 4152355 h 4530806"/>
                <a:gd name="connsiteX3-267" fmla="*/ 1786623 w 5628110"/>
                <a:gd name="connsiteY3-268" fmla="*/ 4446269 h 4530806"/>
                <a:gd name="connsiteX4-269" fmla="*/ 5347003 w 5628110"/>
                <a:gd name="connsiteY4-270" fmla="*/ 4394022 h 4530806"/>
                <a:gd name="connsiteX5-271" fmla="*/ 5525865 w 5628110"/>
                <a:gd name="connsiteY5-272" fmla="*/ 2535826 h 4530806"/>
                <a:gd name="connsiteX6-273" fmla="*/ 5460551 w 5628110"/>
                <a:gd name="connsiteY6-274" fmla="*/ 168183 h 4530806"/>
                <a:gd name="connsiteX7-275" fmla="*/ 2390780 w 5628110"/>
                <a:gd name="connsiteY7-276" fmla="*/ 53883 h 4530806"/>
                <a:gd name="connsiteX8-277" fmla="*/ 473498 w 5628110"/>
                <a:gd name="connsiteY8-278" fmla="*/ 4897 h 4530806"/>
                <a:gd name="connsiteX9-279" fmla="*/ 39466 w 5628110"/>
                <a:gd name="connsiteY9-280" fmla="*/ 658040 h 4530806"/>
                <a:gd name="connsiteX0-281" fmla="*/ 39466 w 5628110"/>
                <a:gd name="connsiteY0-282" fmla="*/ 658040 h 4530806"/>
                <a:gd name="connsiteX1-283" fmla="*/ 55794 w 5628110"/>
                <a:gd name="connsiteY1-284" fmla="*/ 1915340 h 4530806"/>
                <a:gd name="connsiteX2-285" fmla="*/ 153766 w 5628110"/>
                <a:gd name="connsiteY2-286" fmla="*/ 4152355 h 4530806"/>
                <a:gd name="connsiteX3-287" fmla="*/ 1786623 w 5628110"/>
                <a:gd name="connsiteY3-288" fmla="*/ 4446269 h 4530806"/>
                <a:gd name="connsiteX4-289" fmla="*/ 5347003 w 5628110"/>
                <a:gd name="connsiteY4-290" fmla="*/ 4394022 h 4530806"/>
                <a:gd name="connsiteX5-291" fmla="*/ 5525865 w 5628110"/>
                <a:gd name="connsiteY5-292" fmla="*/ 2535826 h 4530806"/>
                <a:gd name="connsiteX6-293" fmla="*/ 5460551 w 5628110"/>
                <a:gd name="connsiteY6-294" fmla="*/ 168183 h 4530806"/>
                <a:gd name="connsiteX7-295" fmla="*/ 2390780 w 5628110"/>
                <a:gd name="connsiteY7-296" fmla="*/ 53883 h 4530806"/>
                <a:gd name="connsiteX8-297" fmla="*/ 473498 w 5628110"/>
                <a:gd name="connsiteY8-298" fmla="*/ 4897 h 4530806"/>
                <a:gd name="connsiteX9-299" fmla="*/ 277859 w 5628110"/>
                <a:gd name="connsiteY9-300" fmla="*/ 887092 h 4530806"/>
                <a:gd name="connsiteX0-301" fmla="*/ 39466 w 5628110"/>
                <a:gd name="connsiteY0-302" fmla="*/ 658040 h 4530806"/>
                <a:gd name="connsiteX1-303" fmla="*/ 55794 w 5628110"/>
                <a:gd name="connsiteY1-304" fmla="*/ 1915340 h 4530806"/>
                <a:gd name="connsiteX2-305" fmla="*/ 153766 w 5628110"/>
                <a:gd name="connsiteY2-306" fmla="*/ 4152355 h 4530806"/>
                <a:gd name="connsiteX3-307" fmla="*/ 1786623 w 5628110"/>
                <a:gd name="connsiteY3-308" fmla="*/ 4446269 h 4530806"/>
                <a:gd name="connsiteX4-309" fmla="*/ 5347003 w 5628110"/>
                <a:gd name="connsiteY4-310" fmla="*/ 4394022 h 4530806"/>
                <a:gd name="connsiteX5-311" fmla="*/ 5525865 w 5628110"/>
                <a:gd name="connsiteY5-312" fmla="*/ 2535826 h 4530806"/>
                <a:gd name="connsiteX6-313" fmla="*/ 5460551 w 5628110"/>
                <a:gd name="connsiteY6-314" fmla="*/ 168183 h 4530806"/>
                <a:gd name="connsiteX7-315" fmla="*/ 2390780 w 5628110"/>
                <a:gd name="connsiteY7-316" fmla="*/ 53883 h 4530806"/>
                <a:gd name="connsiteX8-317" fmla="*/ 473498 w 5628110"/>
                <a:gd name="connsiteY8-318" fmla="*/ 4897 h 4530806"/>
                <a:gd name="connsiteX0-319" fmla="*/ 39466 w 5628110"/>
                <a:gd name="connsiteY0-320" fmla="*/ 896635 h 4530806"/>
                <a:gd name="connsiteX1-321" fmla="*/ 55794 w 5628110"/>
                <a:gd name="connsiteY1-322" fmla="*/ 1915340 h 4530806"/>
                <a:gd name="connsiteX2-323" fmla="*/ 153766 w 5628110"/>
                <a:gd name="connsiteY2-324" fmla="*/ 4152355 h 4530806"/>
                <a:gd name="connsiteX3-325" fmla="*/ 1786623 w 5628110"/>
                <a:gd name="connsiteY3-326" fmla="*/ 4446269 h 4530806"/>
                <a:gd name="connsiteX4-327" fmla="*/ 5347003 w 5628110"/>
                <a:gd name="connsiteY4-328" fmla="*/ 4394022 h 4530806"/>
                <a:gd name="connsiteX5-329" fmla="*/ 5525865 w 5628110"/>
                <a:gd name="connsiteY5-330" fmla="*/ 2535826 h 4530806"/>
                <a:gd name="connsiteX6-331" fmla="*/ 5460551 w 5628110"/>
                <a:gd name="connsiteY6-332" fmla="*/ 168183 h 4530806"/>
                <a:gd name="connsiteX7-333" fmla="*/ 2390780 w 5628110"/>
                <a:gd name="connsiteY7-334" fmla="*/ 53883 h 4530806"/>
                <a:gd name="connsiteX8-335" fmla="*/ 473498 w 5628110"/>
                <a:gd name="connsiteY8-336" fmla="*/ 4897 h 4530806"/>
                <a:gd name="connsiteX0-337" fmla="*/ 39466 w 5628110"/>
                <a:gd name="connsiteY0-338" fmla="*/ 896635 h 4530806"/>
                <a:gd name="connsiteX1-339" fmla="*/ 55794 w 5628110"/>
                <a:gd name="connsiteY1-340" fmla="*/ 1915340 h 4530806"/>
                <a:gd name="connsiteX2-341" fmla="*/ 153766 w 5628110"/>
                <a:gd name="connsiteY2-342" fmla="*/ 4152355 h 4530806"/>
                <a:gd name="connsiteX3-343" fmla="*/ 1786623 w 5628110"/>
                <a:gd name="connsiteY3-344" fmla="*/ 4446269 h 4530806"/>
                <a:gd name="connsiteX4-345" fmla="*/ 5347003 w 5628110"/>
                <a:gd name="connsiteY4-346" fmla="*/ 4394022 h 4530806"/>
                <a:gd name="connsiteX5-347" fmla="*/ 5525865 w 5628110"/>
                <a:gd name="connsiteY5-348" fmla="*/ 2535826 h 4530806"/>
                <a:gd name="connsiteX6-349" fmla="*/ 5460551 w 5628110"/>
                <a:gd name="connsiteY6-350" fmla="*/ 168183 h 4530806"/>
                <a:gd name="connsiteX7-351" fmla="*/ 2390780 w 5628110"/>
                <a:gd name="connsiteY7-352" fmla="*/ 53883 h 4530806"/>
                <a:gd name="connsiteX8-353" fmla="*/ 845987 w 5628110"/>
                <a:gd name="connsiteY8-354" fmla="*/ 4897 h 4530806"/>
              </a:gdLst>
              <a:ahLst/>
              <a:cxnLst>
                <a:cxn ang="0">
                  <a:pos x="connsiteX0-337" y="connsiteY0-338"/>
                </a:cxn>
                <a:cxn ang="0">
                  <a:pos x="connsiteX1-339" y="connsiteY1-340"/>
                </a:cxn>
                <a:cxn ang="0">
                  <a:pos x="connsiteX2-341" y="connsiteY2-342"/>
                </a:cxn>
                <a:cxn ang="0">
                  <a:pos x="connsiteX3-343" y="connsiteY3-344"/>
                </a:cxn>
                <a:cxn ang="0">
                  <a:pos x="connsiteX4-345" y="connsiteY4-346"/>
                </a:cxn>
                <a:cxn ang="0">
                  <a:pos x="connsiteX5-347" y="connsiteY5-348"/>
                </a:cxn>
                <a:cxn ang="0">
                  <a:pos x="connsiteX6-349" y="connsiteY6-350"/>
                </a:cxn>
                <a:cxn ang="0">
                  <a:pos x="connsiteX7-351" y="connsiteY7-352"/>
                </a:cxn>
                <a:cxn ang="0">
                  <a:pos x="connsiteX8-353" y="connsiteY8-354"/>
                </a:cxn>
              </a:cxnLst>
              <a:rect l="l" t="t" r="r" b="b"/>
              <a:pathLst>
                <a:path w="5628110" h="4530806">
                  <a:moveTo>
                    <a:pt x="39466" y="896635"/>
                  </a:moveTo>
                  <a:cubicBezTo>
                    <a:pt x="-30151" y="1215042"/>
                    <a:pt x="36744" y="1372720"/>
                    <a:pt x="55794" y="1915340"/>
                  </a:cubicBezTo>
                  <a:cubicBezTo>
                    <a:pt x="74844" y="2457960"/>
                    <a:pt x="-134706" y="3730534"/>
                    <a:pt x="153766" y="4152355"/>
                  </a:cubicBezTo>
                  <a:cubicBezTo>
                    <a:pt x="442238" y="4574177"/>
                    <a:pt x="921084" y="4405991"/>
                    <a:pt x="1786623" y="4446269"/>
                  </a:cubicBezTo>
                  <a:cubicBezTo>
                    <a:pt x="2652162" y="4486547"/>
                    <a:pt x="4942512" y="4640591"/>
                    <a:pt x="5347003" y="4394022"/>
                  </a:cubicBezTo>
                  <a:cubicBezTo>
                    <a:pt x="5751494" y="4147453"/>
                    <a:pt x="5506940" y="3240133"/>
                    <a:pt x="5525865" y="2535826"/>
                  </a:cubicBezTo>
                  <a:cubicBezTo>
                    <a:pt x="5544790" y="1831520"/>
                    <a:pt x="5782574" y="438161"/>
                    <a:pt x="5460551" y="168183"/>
                  </a:cubicBezTo>
                  <a:cubicBezTo>
                    <a:pt x="5138528" y="-101795"/>
                    <a:pt x="3221955" y="81097"/>
                    <a:pt x="2390780" y="53883"/>
                  </a:cubicBezTo>
                  <a:cubicBezTo>
                    <a:pt x="1559605" y="26669"/>
                    <a:pt x="1148065" y="-14153"/>
                    <a:pt x="845987" y="4897"/>
                  </a:cubicBezTo>
                </a:path>
              </a:pathLst>
            </a:custGeom>
            <a:noFill/>
            <a:ln w="25400" cap="rnd" cmpd="sng" algn="ctr">
              <a:solidFill>
                <a:sysClr val="windowText" lastClr="000000">
                  <a:lumMod val="65000"/>
                  <a:lumOff val="35000"/>
                </a:sysClr>
              </a:solidFill>
              <a:prstDash val="solid"/>
              <a:round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1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方正静蕾简体"/>
                <a:ea typeface="方正静蕾简体"/>
                <a:cs typeface="+mn-ea"/>
                <a:sym typeface="+mn-lt"/>
              </a:endParaRP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8FC02133-06EC-4360-A227-B90D4A7FFEC7}"/>
                </a:ext>
              </a:extLst>
            </p:cNvPr>
            <p:cNvSpPr txBox="1"/>
            <p:nvPr/>
          </p:nvSpPr>
          <p:spPr>
            <a:xfrm>
              <a:off x="7781925" y="1851025"/>
              <a:ext cx="809625" cy="647700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600" b="1" i="0" u="none" strike="noStrike" kern="0" cap="none" spc="0" normalizeH="0" baseline="0" noProof="0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ea typeface="方正静蕾简体"/>
                  <a:cs typeface="+mn-ea"/>
                  <a:sym typeface="+mn-lt"/>
                </a:rPr>
                <a:t>03</a:t>
              </a:r>
              <a:endPara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ea typeface="方正静蕾简体"/>
                <a:cs typeface="+mn-ea"/>
                <a:sym typeface="+mn-lt"/>
              </a:endParaRP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48DBFF7D-CD72-430E-943A-5F584EC5C1B2}"/>
                </a:ext>
              </a:extLst>
            </p:cNvPr>
            <p:cNvSpPr/>
            <p:nvPr/>
          </p:nvSpPr>
          <p:spPr>
            <a:xfrm>
              <a:off x="8349026" y="2337473"/>
              <a:ext cx="2390135" cy="1513859"/>
            </a:xfrm>
            <a:prstGeom prst="rect">
              <a:avLst/>
            </a:prstGeom>
            <a:blipFill dpi="0" rotWithShape="1">
              <a:blip r:embed="rId5"/>
              <a:srcRect/>
              <a:stretch>
                <a:fillRect b="-7000"/>
              </a:stretch>
            </a:blip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1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方正静蕾简体"/>
                <a:ea typeface="方正静蕾简体"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65691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6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" name="组合 144"/>
          <p:cNvGrpSpPr/>
          <p:nvPr/>
        </p:nvGrpSpPr>
        <p:grpSpPr>
          <a:xfrm>
            <a:off x="318356" y="627221"/>
            <a:ext cx="8874215" cy="1116315"/>
            <a:chOff x="8118475" y="3942492"/>
            <a:chExt cx="2063989" cy="1116315"/>
          </a:xfrm>
        </p:grpSpPr>
        <p:sp>
          <p:nvSpPr>
            <p:cNvPr id="146" name="文本框 145"/>
            <p:cNvSpPr txBox="1"/>
            <p:nvPr/>
          </p:nvSpPr>
          <p:spPr>
            <a:xfrm>
              <a:off x="8118475" y="3942492"/>
              <a:ext cx="1827213" cy="1077218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r>
                <a:rPr lang="en-US" altLang="zh-CN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Why it should be introduced? </a:t>
              </a:r>
              <a:endParaRPr lang="zh-CN" altLang="zh-CN" sz="3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endParaRPr lang="zh-CN" altLang="en-US" sz="3200" b="1" dirty="0">
                <a:solidFill>
                  <a:srgbClr val="595959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47" name="文本框 155"/>
            <p:cNvSpPr txBox="1">
              <a:spLocks noChangeArrowheads="1"/>
            </p:cNvSpPr>
            <p:nvPr/>
          </p:nvSpPr>
          <p:spPr bwMode="auto">
            <a:xfrm>
              <a:off x="8126651" y="4689475"/>
              <a:ext cx="2055813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lvl="0"/>
              <a:endParaRPr lang="zh-CN" altLang="en-US" dirty="0">
                <a:solidFill>
                  <a:srgbClr val="595959"/>
                </a:solidFill>
                <a:latin typeface="方正静蕾简体"/>
                <a:ea typeface="方正静蕾简体"/>
                <a:cs typeface="+mn-ea"/>
                <a:sym typeface="+mn-lt"/>
              </a:endParaRP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816694D3-DC09-468F-A6FC-E05F562FFD87}"/>
              </a:ext>
            </a:extLst>
          </p:cNvPr>
          <p:cNvSpPr txBox="1"/>
          <p:nvPr/>
        </p:nvSpPr>
        <p:spPr>
          <a:xfrm>
            <a:off x="8737797" y="679400"/>
            <a:ext cx="1964987" cy="569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dirty="0"/>
              <a:t>EAEB</a:t>
            </a:r>
            <a:endParaRPr lang="zh-CN" altLang="zh-CN" spc="1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8BDF216-A0D2-42E7-8720-B3F042AFBBD5}"/>
              </a:ext>
            </a:extLst>
          </p:cNvPr>
          <p:cNvSpPr txBox="1"/>
          <p:nvPr/>
        </p:nvSpPr>
        <p:spPr>
          <a:xfrm>
            <a:off x="770985" y="4676167"/>
            <a:ext cx="6812355" cy="727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 a good place for us to build up a recycling machine </a:t>
            </a:r>
            <a:endParaRPr lang="zh-CN" altLang="zh-CN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72CCEF7-0FC5-4679-BEF6-292CCC4E014E}"/>
              </a:ext>
            </a:extLst>
          </p:cNvPr>
          <p:cNvSpPr txBox="1"/>
          <p:nvPr/>
        </p:nvSpPr>
        <p:spPr>
          <a:xfrm>
            <a:off x="810576" y="3427619"/>
            <a:ext cx="5710136" cy="727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Many students use it</a:t>
            </a:r>
            <a:endParaRPr lang="zh-CN" altLang="zh-CN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6B4C3BFB-B07C-4238-B32B-1215E885F822}"/>
              </a:ext>
            </a:extLst>
          </p:cNvPr>
          <p:cNvSpPr txBox="1"/>
          <p:nvPr/>
        </p:nvSpPr>
        <p:spPr>
          <a:xfrm>
            <a:off x="770985" y="2098967"/>
            <a:ext cx="5862536" cy="727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a lot of vending machines at the FDU</a:t>
            </a:r>
            <a:endParaRPr lang="zh-CN" altLang="zh-CN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1D4F546-5C38-4F42-9653-323E5B55EE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0712" y="1470547"/>
            <a:ext cx="4900303" cy="3478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491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" name="组合 144"/>
          <p:cNvGrpSpPr/>
          <p:nvPr/>
        </p:nvGrpSpPr>
        <p:grpSpPr>
          <a:xfrm>
            <a:off x="318356" y="627221"/>
            <a:ext cx="8874215" cy="1116315"/>
            <a:chOff x="8118475" y="3942492"/>
            <a:chExt cx="2063989" cy="1116315"/>
          </a:xfrm>
        </p:grpSpPr>
        <p:sp>
          <p:nvSpPr>
            <p:cNvPr id="146" name="文本框 145"/>
            <p:cNvSpPr txBox="1"/>
            <p:nvPr/>
          </p:nvSpPr>
          <p:spPr>
            <a:xfrm>
              <a:off x="8118475" y="3942492"/>
              <a:ext cx="1827213" cy="1077218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r>
                <a:rPr lang="en-US" altLang="zh-CN" sz="3200" dirty="0"/>
                <a:t>How to start?</a:t>
              </a:r>
              <a:endParaRPr lang="zh-CN" altLang="zh-CN" sz="3200" dirty="0"/>
            </a:p>
            <a:p>
              <a:endParaRPr lang="zh-CN" altLang="en-US" sz="3200" b="1" dirty="0">
                <a:solidFill>
                  <a:srgbClr val="595959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47" name="文本框 155"/>
            <p:cNvSpPr txBox="1">
              <a:spLocks noChangeArrowheads="1"/>
            </p:cNvSpPr>
            <p:nvPr/>
          </p:nvSpPr>
          <p:spPr bwMode="auto">
            <a:xfrm>
              <a:off x="8126651" y="4689475"/>
              <a:ext cx="2055813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lvl="0"/>
              <a:endParaRPr lang="zh-CN" altLang="en-US" dirty="0">
                <a:solidFill>
                  <a:srgbClr val="595959"/>
                </a:solidFill>
                <a:latin typeface="方正静蕾简体"/>
                <a:ea typeface="方正静蕾简体"/>
                <a:cs typeface="+mn-ea"/>
                <a:sym typeface="+mn-lt"/>
              </a:endParaRPr>
            </a:p>
          </p:txBody>
        </p:sp>
      </p:grpSp>
      <p:sp>
        <p:nvSpPr>
          <p:cNvPr id="6" name="文本框 5">
            <a:extLst>
              <a:ext uri="{FF2B5EF4-FFF2-40B4-BE49-F238E27FC236}">
                <a16:creationId xmlns:a16="http://schemas.microsoft.com/office/drawing/2014/main" id="{58BDF216-A0D2-42E7-8720-B3F042AFBBD5}"/>
              </a:ext>
            </a:extLst>
          </p:cNvPr>
          <p:cNvSpPr txBox="1"/>
          <p:nvPr/>
        </p:nvSpPr>
        <p:spPr>
          <a:xfrm>
            <a:off x="1040860" y="2860835"/>
            <a:ext cx="5710136" cy="7283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making posts, sending emails</a:t>
            </a:r>
            <a:endParaRPr lang="zh-CN" altLang="zh-CN" sz="2400" spc="1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72CCEF7-0FC5-4679-BEF6-292CCC4E014E}"/>
              </a:ext>
            </a:extLst>
          </p:cNvPr>
          <p:cNvSpPr txBox="1"/>
          <p:nvPr/>
        </p:nvSpPr>
        <p:spPr>
          <a:xfrm>
            <a:off x="1040860" y="3852336"/>
            <a:ext cx="5710136" cy="7283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allow them to know what this machine is</a:t>
            </a:r>
            <a:endParaRPr lang="zh-CN" altLang="zh-CN" sz="2400" spc="1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6B4C3BFB-B07C-4238-B32B-1215E885F822}"/>
              </a:ext>
            </a:extLst>
          </p:cNvPr>
          <p:cNvSpPr txBox="1"/>
          <p:nvPr/>
        </p:nvSpPr>
        <p:spPr>
          <a:xfrm>
            <a:off x="1026594" y="2094070"/>
            <a:ext cx="5862536" cy="727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encourage and get them into an event</a:t>
            </a:r>
            <a:endParaRPr lang="zh-CN" altLang="zh-CN" sz="2400" spc="1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7FCA422-A8BE-42E7-AD08-23D6CF2E43AD}"/>
              </a:ext>
            </a:extLst>
          </p:cNvPr>
          <p:cNvSpPr txBox="1"/>
          <p:nvPr/>
        </p:nvSpPr>
        <p:spPr>
          <a:xfrm>
            <a:off x="1040860" y="4994669"/>
            <a:ext cx="81035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have someone who are the biggest contributors get rewards </a:t>
            </a:r>
            <a:endParaRPr lang="zh-CN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CDBA6A4-7A82-4BDD-832A-A1E1447FBE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03148">
            <a:off x="9628535" y="379249"/>
            <a:ext cx="1724728" cy="2246854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C31F093C-FCFB-4683-BE49-A7D0FA54E9D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69" t="13021" r="24721" b="12628"/>
          <a:stretch/>
        </p:blipFill>
        <p:spPr>
          <a:xfrm rot="20359888">
            <a:off x="6568010" y="1032009"/>
            <a:ext cx="1805089" cy="1384028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4BB371A-FC49-4E2D-A016-06999B0811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20000">
            <a:off x="6381845" y="2991457"/>
            <a:ext cx="5281741" cy="2103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290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组合 66"/>
          <p:cNvGrpSpPr/>
          <p:nvPr/>
        </p:nvGrpSpPr>
        <p:grpSpPr>
          <a:xfrm>
            <a:off x="1157991" y="2391705"/>
            <a:ext cx="3362636" cy="3080141"/>
            <a:chOff x="2823465" y="3740152"/>
            <a:chExt cx="585788" cy="536576"/>
          </a:xfrm>
        </p:grpSpPr>
        <p:sp>
          <p:nvSpPr>
            <p:cNvPr id="68" name="Freeform 434"/>
            <p:cNvSpPr>
              <a:spLocks/>
            </p:cNvSpPr>
            <p:nvPr/>
          </p:nvSpPr>
          <p:spPr bwMode="auto">
            <a:xfrm>
              <a:off x="2829815" y="3803652"/>
              <a:ext cx="511175" cy="473075"/>
            </a:xfrm>
            <a:custGeom>
              <a:avLst/>
              <a:gdLst>
                <a:gd name="T0" fmla="*/ 134 w 136"/>
                <a:gd name="T1" fmla="*/ 126 h 126"/>
                <a:gd name="T2" fmla="*/ 132 w 136"/>
                <a:gd name="T3" fmla="*/ 125 h 126"/>
                <a:gd name="T4" fmla="*/ 130 w 136"/>
                <a:gd name="T5" fmla="*/ 92 h 126"/>
                <a:gd name="T6" fmla="*/ 108 w 136"/>
                <a:gd name="T7" fmla="*/ 92 h 126"/>
                <a:gd name="T8" fmla="*/ 107 w 136"/>
                <a:gd name="T9" fmla="*/ 91 h 126"/>
                <a:gd name="T10" fmla="*/ 106 w 136"/>
                <a:gd name="T11" fmla="*/ 76 h 126"/>
                <a:gd name="T12" fmla="*/ 105 w 136"/>
                <a:gd name="T13" fmla="*/ 69 h 126"/>
                <a:gd name="T14" fmla="*/ 81 w 136"/>
                <a:gd name="T15" fmla="*/ 69 h 126"/>
                <a:gd name="T16" fmla="*/ 80 w 136"/>
                <a:gd name="T17" fmla="*/ 69 h 126"/>
                <a:gd name="T18" fmla="*/ 79 w 136"/>
                <a:gd name="T19" fmla="*/ 68 h 126"/>
                <a:gd name="T20" fmla="*/ 79 w 136"/>
                <a:gd name="T21" fmla="*/ 56 h 126"/>
                <a:gd name="T22" fmla="*/ 78 w 136"/>
                <a:gd name="T23" fmla="*/ 45 h 126"/>
                <a:gd name="T24" fmla="*/ 55 w 136"/>
                <a:gd name="T25" fmla="*/ 46 h 126"/>
                <a:gd name="T26" fmla="*/ 54 w 136"/>
                <a:gd name="T27" fmla="*/ 46 h 126"/>
                <a:gd name="T28" fmla="*/ 54 w 136"/>
                <a:gd name="T29" fmla="*/ 45 h 126"/>
                <a:gd name="T30" fmla="*/ 53 w 136"/>
                <a:gd name="T31" fmla="*/ 42 h 126"/>
                <a:gd name="T32" fmla="*/ 52 w 136"/>
                <a:gd name="T33" fmla="*/ 25 h 126"/>
                <a:gd name="T34" fmla="*/ 31 w 136"/>
                <a:gd name="T35" fmla="*/ 24 h 126"/>
                <a:gd name="T36" fmla="*/ 29 w 136"/>
                <a:gd name="T37" fmla="*/ 24 h 126"/>
                <a:gd name="T38" fmla="*/ 29 w 136"/>
                <a:gd name="T39" fmla="*/ 23 h 126"/>
                <a:gd name="T40" fmla="*/ 28 w 136"/>
                <a:gd name="T41" fmla="*/ 9 h 126"/>
                <a:gd name="T42" fmla="*/ 27 w 136"/>
                <a:gd name="T43" fmla="*/ 4 h 126"/>
                <a:gd name="T44" fmla="*/ 12 w 136"/>
                <a:gd name="T45" fmla="*/ 4 h 126"/>
                <a:gd name="T46" fmla="*/ 1 w 136"/>
                <a:gd name="T47" fmla="*/ 4 h 126"/>
                <a:gd name="T48" fmla="*/ 0 w 136"/>
                <a:gd name="T49" fmla="*/ 2 h 126"/>
                <a:gd name="T50" fmla="*/ 1 w 136"/>
                <a:gd name="T51" fmla="*/ 1 h 126"/>
                <a:gd name="T52" fmla="*/ 12 w 136"/>
                <a:gd name="T53" fmla="*/ 0 h 126"/>
                <a:gd name="T54" fmla="*/ 29 w 136"/>
                <a:gd name="T55" fmla="*/ 1 h 126"/>
                <a:gd name="T56" fmla="*/ 30 w 136"/>
                <a:gd name="T57" fmla="*/ 2 h 126"/>
                <a:gd name="T58" fmla="*/ 31 w 136"/>
                <a:gd name="T59" fmla="*/ 9 h 126"/>
                <a:gd name="T60" fmla="*/ 32 w 136"/>
                <a:gd name="T61" fmla="*/ 21 h 126"/>
                <a:gd name="T62" fmla="*/ 55 w 136"/>
                <a:gd name="T63" fmla="*/ 22 h 126"/>
                <a:gd name="T64" fmla="*/ 56 w 136"/>
                <a:gd name="T65" fmla="*/ 24 h 126"/>
                <a:gd name="T66" fmla="*/ 57 w 136"/>
                <a:gd name="T67" fmla="*/ 42 h 126"/>
                <a:gd name="T68" fmla="*/ 57 w 136"/>
                <a:gd name="T69" fmla="*/ 43 h 126"/>
                <a:gd name="T70" fmla="*/ 79 w 136"/>
                <a:gd name="T71" fmla="*/ 42 h 126"/>
                <a:gd name="T72" fmla="*/ 81 w 136"/>
                <a:gd name="T73" fmla="*/ 44 h 126"/>
                <a:gd name="T74" fmla="*/ 82 w 136"/>
                <a:gd name="T75" fmla="*/ 56 h 126"/>
                <a:gd name="T76" fmla="*/ 83 w 136"/>
                <a:gd name="T77" fmla="*/ 66 h 126"/>
                <a:gd name="T78" fmla="*/ 107 w 136"/>
                <a:gd name="T79" fmla="*/ 66 h 126"/>
                <a:gd name="T80" fmla="*/ 108 w 136"/>
                <a:gd name="T81" fmla="*/ 67 h 126"/>
                <a:gd name="T82" fmla="*/ 109 w 136"/>
                <a:gd name="T83" fmla="*/ 76 h 126"/>
                <a:gd name="T84" fmla="*/ 110 w 136"/>
                <a:gd name="T85" fmla="*/ 89 h 126"/>
                <a:gd name="T86" fmla="*/ 131 w 136"/>
                <a:gd name="T87" fmla="*/ 88 h 126"/>
                <a:gd name="T88" fmla="*/ 133 w 136"/>
                <a:gd name="T89" fmla="*/ 90 h 126"/>
                <a:gd name="T90" fmla="*/ 136 w 136"/>
                <a:gd name="T91" fmla="*/ 125 h 126"/>
                <a:gd name="T92" fmla="*/ 134 w 136"/>
                <a:gd name="T93" fmla="*/ 126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36" h="126">
                  <a:moveTo>
                    <a:pt x="134" y="126"/>
                  </a:moveTo>
                  <a:cubicBezTo>
                    <a:pt x="133" y="126"/>
                    <a:pt x="132" y="126"/>
                    <a:pt x="132" y="125"/>
                  </a:cubicBezTo>
                  <a:cubicBezTo>
                    <a:pt x="130" y="92"/>
                    <a:pt x="130" y="92"/>
                    <a:pt x="130" y="92"/>
                  </a:cubicBezTo>
                  <a:cubicBezTo>
                    <a:pt x="121" y="92"/>
                    <a:pt x="118" y="92"/>
                    <a:pt x="108" y="92"/>
                  </a:cubicBezTo>
                  <a:cubicBezTo>
                    <a:pt x="107" y="92"/>
                    <a:pt x="107" y="91"/>
                    <a:pt x="107" y="91"/>
                  </a:cubicBezTo>
                  <a:cubicBezTo>
                    <a:pt x="106" y="84"/>
                    <a:pt x="106" y="80"/>
                    <a:pt x="106" y="76"/>
                  </a:cubicBezTo>
                  <a:cubicBezTo>
                    <a:pt x="105" y="74"/>
                    <a:pt x="105" y="72"/>
                    <a:pt x="105" y="69"/>
                  </a:cubicBezTo>
                  <a:cubicBezTo>
                    <a:pt x="95" y="68"/>
                    <a:pt x="92" y="68"/>
                    <a:pt x="81" y="69"/>
                  </a:cubicBezTo>
                  <a:cubicBezTo>
                    <a:pt x="81" y="69"/>
                    <a:pt x="80" y="69"/>
                    <a:pt x="80" y="69"/>
                  </a:cubicBezTo>
                  <a:cubicBezTo>
                    <a:pt x="80" y="69"/>
                    <a:pt x="79" y="68"/>
                    <a:pt x="79" y="68"/>
                  </a:cubicBezTo>
                  <a:cubicBezTo>
                    <a:pt x="79" y="63"/>
                    <a:pt x="79" y="59"/>
                    <a:pt x="79" y="56"/>
                  </a:cubicBezTo>
                  <a:cubicBezTo>
                    <a:pt x="78" y="53"/>
                    <a:pt x="78" y="50"/>
                    <a:pt x="78" y="45"/>
                  </a:cubicBezTo>
                  <a:cubicBezTo>
                    <a:pt x="70" y="45"/>
                    <a:pt x="64" y="45"/>
                    <a:pt x="55" y="46"/>
                  </a:cubicBezTo>
                  <a:cubicBezTo>
                    <a:pt x="55" y="46"/>
                    <a:pt x="55" y="46"/>
                    <a:pt x="54" y="46"/>
                  </a:cubicBezTo>
                  <a:cubicBezTo>
                    <a:pt x="54" y="46"/>
                    <a:pt x="54" y="45"/>
                    <a:pt x="54" y="45"/>
                  </a:cubicBezTo>
                  <a:cubicBezTo>
                    <a:pt x="53" y="42"/>
                    <a:pt x="53" y="42"/>
                    <a:pt x="53" y="42"/>
                  </a:cubicBezTo>
                  <a:cubicBezTo>
                    <a:pt x="52" y="35"/>
                    <a:pt x="52" y="33"/>
                    <a:pt x="52" y="25"/>
                  </a:cubicBezTo>
                  <a:cubicBezTo>
                    <a:pt x="45" y="23"/>
                    <a:pt x="38" y="23"/>
                    <a:pt x="31" y="24"/>
                  </a:cubicBezTo>
                  <a:cubicBezTo>
                    <a:pt x="30" y="24"/>
                    <a:pt x="30" y="24"/>
                    <a:pt x="29" y="24"/>
                  </a:cubicBezTo>
                  <a:cubicBezTo>
                    <a:pt x="29" y="24"/>
                    <a:pt x="29" y="23"/>
                    <a:pt x="29" y="23"/>
                  </a:cubicBezTo>
                  <a:cubicBezTo>
                    <a:pt x="29" y="17"/>
                    <a:pt x="28" y="14"/>
                    <a:pt x="28" y="9"/>
                  </a:cubicBezTo>
                  <a:cubicBezTo>
                    <a:pt x="27" y="8"/>
                    <a:pt x="27" y="6"/>
                    <a:pt x="27" y="4"/>
                  </a:cubicBezTo>
                  <a:cubicBezTo>
                    <a:pt x="22" y="3"/>
                    <a:pt x="17" y="4"/>
                    <a:pt x="12" y="4"/>
                  </a:cubicBezTo>
                  <a:cubicBezTo>
                    <a:pt x="8" y="4"/>
                    <a:pt x="5" y="4"/>
                    <a:pt x="1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5" y="1"/>
                    <a:pt x="8" y="0"/>
                    <a:pt x="12" y="0"/>
                  </a:cubicBezTo>
                  <a:cubicBezTo>
                    <a:pt x="18" y="0"/>
                    <a:pt x="23" y="0"/>
                    <a:pt x="29" y="1"/>
                  </a:cubicBezTo>
                  <a:cubicBezTo>
                    <a:pt x="29" y="1"/>
                    <a:pt x="30" y="1"/>
                    <a:pt x="30" y="2"/>
                  </a:cubicBezTo>
                  <a:cubicBezTo>
                    <a:pt x="30" y="5"/>
                    <a:pt x="31" y="7"/>
                    <a:pt x="31" y="9"/>
                  </a:cubicBezTo>
                  <a:cubicBezTo>
                    <a:pt x="31" y="13"/>
                    <a:pt x="32" y="16"/>
                    <a:pt x="32" y="21"/>
                  </a:cubicBezTo>
                  <a:cubicBezTo>
                    <a:pt x="40" y="20"/>
                    <a:pt x="46" y="20"/>
                    <a:pt x="55" y="22"/>
                  </a:cubicBezTo>
                  <a:cubicBezTo>
                    <a:pt x="55" y="23"/>
                    <a:pt x="56" y="23"/>
                    <a:pt x="56" y="24"/>
                  </a:cubicBezTo>
                  <a:cubicBezTo>
                    <a:pt x="55" y="33"/>
                    <a:pt x="56" y="35"/>
                    <a:pt x="57" y="42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65" y="41"/>
                    <a:pt x="71" y="41"/>
                    <a:pt x="79" y="42"/>
                  </a:cubicBezTo>
                  <a:cubicBezTo>
                    <a:pt x="80" y="42"/>
                    <a:pt x="81" y="43"/>
                    <a:pt x="81" y="44"/>
                  </a:cubicBezTo>
                  <a:cubicBezTo>
                    <a:pt x="81" y="49"/>
                    <a:pt x="81" y="52"/>
                    <a:pt x="82" y="56"/>
                  </a:cubicBezTo>
                  <a:cubicBezTo>
                    <a:pt x="82" y="59"/>
                    <a:pt x="82" y="62"/>
                    <a:pt x="83" y="66"/>
                  </a:cubicBezTo>
                  <a:cubicBezTo>
                    <a:pt x="92" y="65"/>
                    <a:pt x="96" y="65"/>
                    <a:pt x="107" y="66"/>
                  </a:cubicBezTo>
                  <a:cubicBezTo>
                    <a:pt x="108" y="66"/>
                    <a:pt x="108" y="67"/>
                    <a:pt x="108" y="67"/>
                  </a:cubicBezTo>
                  <a:cubicBezTo>
                    <a:pt x="108" y="71"/>
                    <a:pt x="109" y="73"/>
                    <a:pt x="109" y="76"/>
                  </a:cubicBezTo>
                  <a:cubicBezTo>
                    <a:pt x="109" y="80"/>
                    <a:pt x="110" y="83"/>
                    <a:pt x="110" y="89"/>
                  </a:cubicBezTo>
                  <a:cubicBezTo>
                    <a:pt x="119" y="89"/>
                    <a:pt x="122" y="89"/>
                    <a:pt x="131" y="88"/>
                  </a:cubicBezTo>
                  <a:cubicBezTo>
                    <a:pt x="132" y="88"/>
                    <a:pt x="133" y="89"/>
                    <a:pt x="133" y="90"/>
                  </a:cubicBezTo>
                  <a:cubicBezTo>
                    <a:pt x="136" y="125"/>
                    <a:pt x="136" y="125"/>
                    <a:pt x="136" y="125"/>
                  </a:cubicBezTo>
                  <a:cubicBezTo>
                    <a:pt x="136" y="126"/>
                    <a:pt x="135" y="126"/>
                    <a:pt x="134" y="126"/>
                  </a:cubicBezTo>
                  <a:close/>
                </a:path>
              </a:pathLst>
            </a:custGeom>
            <a:solidFill>
              <a:srgbClr val="7777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435"/>
            <p:cNvSpPr>
              <a:spLocks/>
            </p:cNvSpPr>
            <p:nvPr/>
          </p:nvSpPr>
          <p:spPr bwMode="auto">
            <a:xfrm>
              <a:off x="2826640" y="3806827"/>
              <a:ext cx="19050" cy="461963"/>
            </a:xfrm>
            <a:custGeom>
              <a:avLst/>
              <a:gdLst>
                <a:gd name="T0" fmla="*/ 2 w 5"/>
                <a:gd name="T1" fmla="*/ 123 h 123"/>
                <a:gd name="T2" fmla="*/ 1 w 5"/>
                <a:gd name="T3" fmla="*/ 122 h 123"/>
                <a:gd name="T4" fmla="*/ 1 w 5"/>
                <a:gd name="T5" fmla="*/ 61 h 123"/>
                <a:gd name="T6" fmla="*/ 1 w 5"/>
                <a:gd name="T7" fmla="*/ 1 h 123"/>
                <a:gd name="T8" fmla="*/ 2 w 5"/>
                <a:gd name="T9" fmla="*/ 0 h 123"/>
                <a:gd name="T10" fmla="*/ 4 w 5"/>
                <a:gd name="T11" fmla="*/ 1 h 123"/>
                <a:gd name="T12" fmla="*/ 4 w 5"/>
                <a:gd name="T13" fmla="*/ 61 h 123"/>
                <a:gd name="T14" fmla="*/ 4 w 5"/>
                <a:gd name="T15" fmla="*/ 122 h 123"/>
                <a:gd name="T16" fmla="*/ 2 w 5"/>
                <a:gd name="T17" fmla="*/ 123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123">
                  <a:moveTo>
                    <a:pt x="2" y="123"/>
                  </a:moveTo>
                  <a:cubicBezTo>
                    <a:pt x="1" y="123"/>
                    <a:pt x="1" y="123"/>
                    <a:pt x="1" y="122"/>
                  </a:cubicBezTo>
                  <a:cubicBezTo>
                    <a:pt x="1" y="97"/>
                    <a:pt x="1" y="79"/>
                    <a:pt x="1" y="61"/>
                  </a:cubicBezTo>
                  <a:cubicBezTo>
                    <a:pt x="0" y="44"/>
                    <a:pt x="0" y="26"/>
                    <a:pt x="1" y="1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3" y="0"/>
                    <a:pt x="4" y="0"/>
                    <a:pt x="4" y="1"/>
                  </a:cubicBezTo>
                  <a:cubicBezTo>
                    <a:pt x="3" y="26"/>
                    <a:pt x="4" y="44"/>
                    <a:pt x="4" y="61"/>
                  </a:cubicBezTo>
                  <a:cubicBezTo>
                    <a:pt x="4" y="79"/>
                    <a:pt x="5" y="97"/>
                    <a:pt x="4" y="122"/>
                  </a:cubicBezTo>
                  <a:cubicBezTo>
                    <a:pt x="4" y="123"/>
                    <a:pt x="3" y="123"/>
                    <a:pt x="2" y="123"/>
                  </a:cubicBezTo>
                  <a:close/>
                </a:path>
              </a:pathLst>
            </a:custGeom>
            <a:solidFill>
              <a:srgbClr val="7777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436"/>
            <p:cNvSpPr>
              <a:spLocks/>
            </p:cNvSpPr>
            <p:nvPr/>
          </p:nvSpPr>
          <p:spPr bwMode="auto">
            <a:xfrm>
              <a:off x="2823465" y="4254503"/>
              <a:ext cx="528638" cy="22225"/>
            </a:xfrm>
            <a:custGeom>
              <a:avLst/>
              <a:gdLst>
                <a:gd name="T0" fmla="*/ 2 w 141"/>
                <a:gd name="T1" fmla="*/ 6 h 6"/>
                <a:gd name="T2" fmla="*/ 0 w 141"/>
                <a:gd name="T3" fmla="*/ 4 h 6"/>
                <a:gd name="T4" fmla="*/ 2 w 141"/>
                <a:gd name="T5" fmla="*/ 3 h 6"/>
                <a:gd name="T6" fmla="*/ 139 w 141"/>
                <a:gd name="T7" fmla="*/ 2 h 6"/>
                <a:gd name="T8" fmla="*/ 141 w 141"/>
                <a:gd name="T9" fmla="*/ 4 h 6"/>
                <a:gd name="T10" fmla="*/ 139 w 141"/>
                <a:gd name="T11" fmla="*/ 5 h 6"/>
                <a:gd name="T12" fmla="*/ 2 w 141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1" h="6">
                  <a:moveTo>
                    <a:pt x="2" y="6"/>
                  </a:moveTo>
                  <a:cubicBezTo>
                    <a:pt x="1" y="6"/>
                    <a:pt x="0" y="5"/>
                    <a:pt x="0" y="4"/>
                  </a:cubicBezTo>
                  <a:cubicBezTo>
                    <a:pt x="0" y="3"/>
                    <a:pt x="1" y="3"/>
                    <a:pt x="2" y="3"/>
                  </a:cubicBezTo>
                  <a:cubicBezTo>
                    <a:pt x="54" y="0"/>
                    <a:pt x="88" y="0"/>
                    <a:pt x="139" y="2"/>
                  </a:cubicBezTo>
                  <a:cubicBezTo>
                    <a:pt x="140" y="2"/>
                    <a:pt x="141" y="3"/>
                    <a:pt x="141" y="4"/>
                  </a:cubicBezTo>
                  <a:cubicBezTo>
                    <a:pt x="141" y="5"/>
                    <a:pt x="140" y="5"/>
                    <a:pt x="139" y="5"/>
                  </a:cubicBezTo>
                  <a:cubicBezTo>
                    <a:pt x="88" y="3"/>
                    <a:pt x="54" y="3"/>
                    <a:pt x="2" y="6"/>
                  </a:cubicBezTo>
                  <a:close/>
                </a:path>
              </a:pathLst>
            </a:custGeom>
            <a:solidFill>
              <a:srgbClr val="7777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Freeform 437"/>
            <p:cNvSpPr>
              <a:spLocks/>
            </p:cNvSpPr>
            <p:nvPr/>
          </p:nvSpPr>
          <p:spPr bwMode="auto">
            <a:xfrm>
              <a:off x="2829815" y="3740152"/>
              <a:ext cx="196850" cy="77788"/>
            </a:xfrm>
            <a:custGeom>
              <a:avLst/>
              <a:gdLst>
                <a:gd name="T0" fmla="*/ 28 w 52"/>
                <a:gd name="T1" fmla="*/ 21 h 21"/>
                <a:gd name="T2" fmla="*/ 26 w 52"/>
                <a:gd name="T3" fmla="*/ 20 h 21"/>
                <a:gd name="T4" fmla="*/ 27 w 52"/>
                <a:gd name="T5" fmla="*/ 18 h 21"/>
                <a:gd name="T6" fmla="*/ 44 w 52"/>
                <a:gd name="T7" fmla="*/ 4 h 21"/>
                <a:gd name="T8" fmla="*/ 40 w 52"/>
                <a:gd name="T9" fmla="*/ 4 h 21"/>
                <a:gd name="T10" fmla="*/ 25 w 52"/>
                <a:gd name="T11" fmla="*/ 5 h 21"/>
                <a:gd name="T12" fmla="*/ 20 w 52"/>
                <a:gd name="T13" fmla="*/ 8 h 21"/>
                <a:gd name="T14" fmla="*/ 3 w 52"/>
                <a:gd name="T15" fmla="*/ 19 h 21"/>
                <a:gd name="T16" fmla="*/ 0 w 52"/>
                <a:gd name="T17" fmla="*/ 19 h 21"/>
                <a:gd name="T18" fmla="*/ 1 w 52"/>
                <a:gd name="T19" fmla="*/ 16 h 21"/>
                <a:gd name="T20" fmla="*/ 18 w 52"/>
                <a:gd name="T21" fmla="*/ 6 h 21"/>
                <a:gd name="T22" fmla="*/ 24 w 52"/>
                <a:gd name="T23" fmla="*/ 2 h 21"/>
                <a:gd name="T24" fmla="*/ 40 w 52"/>
                <a:gd name="T25" fmla="*/ 1 h 21"/>
                <a:gd name="T26" fmla="*/ 50 w 52"/>
                <a:gd name="T27" fmla="*/ 0 h 21"/>
                <a:gd name="T28" fmla="*/ 52 w 52"/>
                <a:gd name="T29" fmla="*/ 1 h 21"/>
                <a:gd name="T30" fmla="*/ 51 w 52"/>
                <a:gd name="T31" fmla="*/ 3 h 21"/>
                <a:gd name="T32" fmla="*/ 29 w 52"/>
                <a:gd name="T33" fmla="*/ 20 h 21"/>
                <a:gd name="T34" fmla="*/ 28 w 52"/>
                <a:gd name="T35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2" h="21">
                  <a:moveTo>
                    <a:pt x="28" y="21"/>
                  </a:moveTo>
                  <a:cubicBezTo>
                    <a:pt x="27" y="21"/>
                    <a:pt x="27" y="20"/>
                    <a:pt x="26" y="20"/>
                  </a:cubicBezTo>
                  <a:cubicBezTo>
                    <a:pt x="26" y="19"/>
                    <a:pt x="26" y="18"/>
                    <a:pt x="27" y="18"/>
                  </a:cubicBezTo>
                  <a:cubicBezTo>
                    <a:pt x="31" y="14"/>
                    <a:pt x="37" y="9"/>
                    <a:pt x="44" y="4"/>
                  </a:cubicBezTo>
                  <a:cubicBezTo>
                    <a:pt x="43" y="4"/>
                    <a:pt x="41" y="4"/>
                    <a:pt x="40" y="4"/>
                  </a:cubicBezTo>
                  <a:cubicBezTo>
                    <a:pt x="34" y="5"/>
                    <a:pt x="28" y="5"/>
                    <a:pt x="25" y="5"/>
                  </a:cubicBezTo>
                  <a:cubicBezTo>
                    <a:pt x="23" y="6"/>
                    <a:pt x="21" y="7"/>
                    <a:pt x="20" y="8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2" y="20"/>
                    <a:pt x="1" y="19"/>
                    <a:pt x="0" y="19"/>
                  </a:cubicBezTo>
                  <a:cubicBezTo>
                    <a:pt x="0" y="18"/>
                    <a:pt x="0" y="17"/>
                    <a:pt x="1" y="1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20" y="4"/>
                    <a:pt x="22" y="3"/>
                    <a:pt x="24" y="2"/>
                  </a:cubicBezTo>
                  <a:cubicBezTo>
                    <a:pt x="28" y="2"/>
                    <a:pt x="33" y="1"/>
                    <a:pt x="40" y="1"/>
                  </a:cubicBezTo>
                  <a:cubicBezTo>
                    <a:pt x="43" y="1"/>
                    <a:pt x="47" y="1"/>
                    <a:pt x="50" y="0"/>
                  </a:cubicBezTo>
                  <a:cubicBezTo>
                    <a:pt x="51" y="0"/>
                    <a:pt x="52" y="1"/>
                    <a:pt x="52" y="1"/>
                  </a:cubicBezTo>
                  <a:cubicBezTo>
                    <a:pt x="52" y="2"/>
                    <a:pt x="52" y="3"/>
                    <a:pt x="51" y="3"/>
                  </a:cubicBezTo>
                  <a:cubicBezTo>
                    <a:pt x="42" y="9"/>
                    <a:pt x="34" y="15"/>
                    <a:pt x="29" y="20"/>
                  </a:cubicBezTo>
                  <a:cubicBezTo>
                    <a:pt x="28" y="20"/>
                    <a:pt x="28" y="21"/>
                    <a:pt x="28" y="21"/>
                  </a:cubicBezTo>
                  <a:close/>
                </a:path>
              </a:pathLst>
            </a:custGeom>
            <a:solidFill>
              <a:srgbClr val="7777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438"/>
            <p:cNvSpPr>
              <a:spLocks/>
            </p:cNvSpPr>
            <p:nvPr/>
          </p:nvSpPr>
          <p:spPr bwMode="auto">
            <a:xfrm>
              <a:off x="3010790" y="3740152"/>
              <a:ext cx="15875" cy="96838"/>
            </a:xfrm>
            <a:custGeom>
              <a:avLst/>
              <a:gdLst>
                <a:gd name="T0" fmla="*/ 2 w 4"/>
                <a:gd name="T1" fmla="*/ 26 h 26"/>
                <a:gd name="T2" fmla="*/ 0 w 4"/>
                <a:gd name="T3" fmla="*/ 24 h 26"/>
                <a:gd name="T4" fmla="*/ 0 w 4"/>
                <a:gd name="T5" fmla="*/ 14 h 26"/>
                <a:gd name="T6" fmla="*/ 1 w 4"/>
                <a:gd name="T7" fmla="*/ 2 h 26"/>
                <a:gd name="T8" fmla="*/ 2 w 4"/>
                <a:gd name="T9" fmla="*/ 0 h 26"/>
                <a:gd name="T10" fmla="*/ 4 w 4"/>
                <a:gd name="T11" fmla="*/ 2 h 26"/>
                <a:gd name="T12" fmla="*/ 4 w 4"/>
                <a:gd name="T13" fmla="*/ 14 h 26"/>
                <a:gd name="T14" fmla="*/ 3 w 4"/>
                <a:gd name="T15" fmla="*/ 24 h 26"/>
                <a:gd name="T16" fmla="*/ 2 w 4"/>
                <a:gd name="T17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26">
                  <a:moveTo>
                    <a:pt x="2" y="26"/>
                  </a:moveTo>
                  <a:cubicBezTo>
                    <a:pt x="1" y="26"/>
                    <a:pt x="0" y="25"/>
                    <a:pt x="0" y="24"/>
                  </a:cubicBezTo>
                  <a:cubicBezTo>
                    <a:pt x="0" y="21"/>
                    <a:pt x="0" y="17"/>
                    <a:pt x="0" y="14"/>
                  </a:cubicBezTo>
                  <a:cubicBezTo>
                    <a:pt x="0" y="10"/>
                    <a:pt x="0" y="6"/>
                    <a:pt x="1" y="2"/>
                  </a:cubicBezTo>
                  <a:cubicBezTo>
                    <a:pt x="1" y="1"/>
                    <a:pt x="2" y="0"/>
                    <a:pt x="2" y="0"/>
                  </a:cubicBezTo>
                  <a:cubicBezTo>
                    <a:pt x="3" y="0"/>
                    <a:pt x="4" y="1"/>
                    <a:pt x="4" y="2"/>
                  </a:cubicBezTo>
                  <a:cubicBezTo>
                    <a:pt x="4" y="6"/>
                    <a:pt x="4" y="10"/>
                    <a:pt x="4" y="14"/>
                  </a:cubicBezTo>
                  <a:cubicBezTo>
                    <a:pt x="4" y="17"/>
                    <a:pt x="4" y="21"/>
                    <a:pt x="3" y="24"/>
                  </a:cubicBezTo>
                  <a:cubicBezTo>
                    <a:pt x="3" y="25"/>
                    <a:pt x="3" y="26"/>
                    <a:pt x="2" y="26"/>
                  </a:cubicBezTo>
                  <a:close/>
                </a:path>
              </a:pathLst>
            </a:custGeom>
            <a:solidFill>
              <a:srgbClr val="7777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439"/>
            <p:cNvSpPr>
              <a:spLocks/>
            </p:cNvSpPr>
            <p:nvPr/>
          </p:nvSpPr>
          <p:spPr bwMode="auto">
            <a:xfrm>
              <a:off x="3010790" y="3822702"/>
              <a:ext cx="109538" cy="74613"/>
            </a:xfrm>
            <a:custGeom>
              <a:avLst/>
              <a:gdLst>
                <a:gd name="T0" fmla="*/ 7 w 29"/>
                <a:gd name="T1" fmla="*/ 20 h 20"/>
                <a:gd name="T2" fmla="*/ 6 w 29"/>
                <a:gd name="T3" fmla="*/ 19 h 20"/>
                <a:gd name="T4" fmla="*/ 6 w 29"/>
                <a:gd name="T5" fmla="*/ 17 h 20"/>
                <a:gd name="T6" fmla="*/ 12 w 29"/>
                <a:gd name="T7" fmla="*/ 12 h 20"/>
                <a:gd name="T8" fmla="*/ 21 w 29"/>
                <a:gd name="T9" fmla="*/ 3 h 20"/>
                <a:gd name="T10" fmla="*/ 21 w 29"/>
                <a:gd name="T11" fmla="*/ 3 h 20"/>
                <a:gd name="T12" fmla="*/ 2 w 29"/>
                <a:gd name="T13" fmla="*/ 4 h 20"/>
                <a:gd name="T14" fmla="*/ 0 w 29"/>
                <a:gd name="T15" fmla="*/ 2 h 20"/>
                <a:gd name="T16" fmla="*/ 2 w 29"/>
                <a:gd name="T17" fmla="*/ 1 h 20"/>
                <a:gd name="T18" fmla="*/ 20 w 29"/>
                <a:gd name="T19" fmla="*/ 0 h 20"/>
                <a:gd name="T20" fmla="*/ 27 w 29"/>
                <a:gd name="T21" fmla="*/ 0 h 20"/>
                <a:gd name="T22" fmla="*/ 28 w 29"/>
                <a:gd name="T23" fmla="*/ 1 h 20"/>
                <a:gd name="T24" fmla="*/ 28 w 29"/>
                <a:gd name="T25" fmla="*/ 3 h 20"/>
                <a:gd name="T26" fmla="*/ 14 w 29"/>
                <a:gd name="T27" fmla="*/ 14 h 20"/>
                <a:gd name="T28" fmla="*/ 8 w 29"/>
                <a:gd name="T29" fmla="*/ 20 h 20"/>
                <a:gd name="T30" fmla="*/ 7 w 29"/>
                <a:gd name="T31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20">
                  <a:moveTo>
                    <a:pt x="7" y="20"/>
                  </a:moveTo>
                  <a:cubicBezTo>
                    <a:pt x="7" y="20"/>
                    <a:pt x="6" y="20"/>
                    <a:pt x="6" y="19"/>
                  </a:cubicBezTo>
                  <a:cubicBezTo>
                    <a:pt x="5" y="19"/>
                    <a:pt x="5" y="18"/>
                    <a:pt x="6" y="17"/>
                  </a:cubicBezTo>
                  <a:cubicBezTo>
                    <a:pt x="8" y="15"/>
                    <a:pt x="10" y="13"/>
                    <a:pt x="12" y="12"/>
                  </a:cubicBezTo>
                  <a:cubicBezTo>
                    <a:pt x="15" y="9"/>
                    <a:pt x="18" y="6"/>
                    <a:pt x="21" y="3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13" y="4"/>
                    <a:pt x="6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1"/>
                    <a:pt x="2" y="1"/>
                  </a:cubicBezTo>
                  <a:cubicBezTo>
                    <a:pt x="6" y="1"/>
                    <a:pt x="13" y="1"/>
                    <a:pt x="20" y="0"/>
                  </a:cubicBezTo>
                  <a:cubicBezTo>
                    <a:pt x="23" y="0"/>
                    <a:pt x="25" y="0"/>
                    <a:pt x="27" y="0"/>
                  </a:cubicBezTo>
                  <a:cubicBezTo>
                    <a:pt x="28" y="0"/>
                    <a:pt x="28" y="0"/>
                    <a:pt x="28" y="1"/>
                  </a:cubicBezTo>
                  <a:cubicBezTo>
                    <a:pt x="29" y="2"/>
                    <a:pt x="28" y="3"/>
                    <a:pt x="28" y="3"/>
                  </a:cubicBezTo>
                  <a:cubicBezTo>
                    <a:pt x="22" y="6"/>
                    <a:pt x="18" y="10"/>
                    <a:pt x="14" y="14"/>
                  </a:cubicBezTo>
                  <a:cubicBezTo>
                    <a:pt x="12" y="16"/>
                    <a:pt x="10" y="18"/>
                    <a:pt x="8" y="20"/>
                  </a:cubicBezTo>
                  <a:cubicBezTo>
                    <a:pt x="8" y="20"/>
                    <a:pt x="7" y="20"/>
                    <a:pt x="7" y="20"/>
                  </a:cubicBezTo>
                  <a:close/>
                </a:path>
              </a:pathLst>
            </a:custGeom>
            <a:solidFill>
              <a:srgbClr val="7777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" name="Freeform 440"/>
            <p:cNvSpPr>
              <a:spLocks/>
            </p:cNvSpPr>
            <p:nvPr/>
          </p:nvSpPr>
          <p:spPr bwMode="auto">
            <a:xfrm>
              <a:off x="3104453" y="3822702"/>
              <a:ext cx="15875" cy="96838"/>
            </a:xfrm>
            <a:custGeom>
              <a:avLst/>
              <a:gdLst>
                <a:gd name="T0" fmla="*/ 1 w 4"/>
                <a:gd name="T1" fmla="*/ 26 h 26"/>
                <a:gd name="T2" fmla="*/ 0 w 4"/>
                <a:gd name="T3" fmla="*/ 24 h 26"/>
                <a:gd name="T4" fmla="*/ 0 w 4"/>
                <a:gd name="T5" fmla="*/ 14 h 26"/>
                <a:gd name="T6" fmla="*/ 0 w 4"/>
                <a:gd name="T7" fmla="*/ 1 h 26"/>
                <a:gd name="T8" fmla="*/ 2 w 4"/>
                <a:gd name="T9" fmla="*/ 0 h 26"/>
                <a:gd name="T10" fmla="*/ 3 w 4"/>
                <a:gd name="T11" fmla="*/ 2 h 26"/>
                <a:gd name="T12" fmla="*/ 3 w 4"/>
                <a:gd name="T13" fmla="*/ 14 h 26"/>
                <a:gd name="T14" fmla="*/ 3 w 4"/>
                <a:gd name="T15" fmla="*/ 24 h 26"/>
                <a:gd name="T16" fmla="*/ 1 w 4"/>
                <a:gd name="T17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26">
                  <a:moveTo>
                    <a:pt x="1" y="26"/>
                  </a:moveTo>
                  <a:cubicBezTo>
                    <a:pt x="0" y="26"/>
                    <a:pt x="0" y="25"/>
                    <a:pt x="0" y="24"/>
                  </a:cubicBezTo>
                  <a:cubicBezTo>
                    <a:pt x="0" y="20"/>
                    <a:pt x="0" y="17"/>
                    <a:pt x="0" y="14"/>
                  </a:cubicBezTo>
                  <a:cubicBezTo>
                    <a:pt x="0" y="9"/>
                    <a:pt x="0" y="5"/>
                    <a:pt x="0" y="1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3" y="0"/>
                    <a:pt x="4" y="1"/>
                    <a:pt x="3" y="2"/>
                  </a:cubicBezTo>
                  <a:cubicBezTo>
                    <a:pt x="3" y="5"/>
                    <a:pt x="3" y="9"/>
                    <a:pt x="3" y="14"/>
                  </a:cubicBezTo>
                  <a:cubicBezTo>
                    <a:pt x="3" y="17"/>
                    <a:pt x="3" y="20"/>
                    <a:pt x="3" y="24"/>
                  </a:cubicBezTo>
                  <a:cubicBezTo>
                    <a:pt x="3" y="25"/>
                    <a:pt x="2" y="26"/>
                    <a:pt x="1" y="26"/>
                  </a:cubicBezTo>
                  <a:close/>
                </a:path>
              </a:pathLst>
            </a:custGeom>
            <a:solidFill>
              <a:srgbClr val="7777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Freeform 441"/>
            <p:cNvSpPr>
              <a:spLocks/>
            </p:cNvSpPr>
            <p:nvPr/>
          </p:nvSpPr>
          <p:spPr bwMode="auto">
            <a:xfrm>
              <a:off x="3029840" y="3897315"/>
              <a:ext cx="180975" cy="79375"/>
            </a:xfrm>
            <a:custGeom>
              <a:avLst/>
              <a:gdLst>
                <a:gd name="T0" fmla="*/ 2 w 48"/>
                <a:gd name="T1" fmla="*/ 21 h 21"/>
                <a:gd name="T2" fmla="*/ 1 w 48"/>
                <a:gd name="T3" fmla="*/ 20 h 21"/>
                <a:gd name="T4" fmla="*/ 1 w 48"/>
                <a:gd name="T5" fmla="*/ 18 h 21"/>
                <a:gd name="T6" fmla="*/ 18 w 48"/>
                <a:gd name="T7" fmla="*/ 5 h 21"/>
                <a:gd name="T8" fmla="*/ 23 w 48"/>
                <a:gd name="T9" fmla="*/ 2 h 21"/>
                <a:gd name="T10" fmla="*/ 37 w 48"/>
                <a:gd name="T11" fmla="*/ 1 h 21"/>
                <a:gd name="T12" fmla="*/ 46 w 48"/>
                <a:gd name="T13" fmla="*/ 0 h 21"/>
                <a:gd name="T14" fmla="*/ 48 w 48"/>
                <a:gd name="T15" fmla="*/ 1 h 21"/>
                <a:gd name="T16" fmla="*/ 47 w 48"/>
                <a:gd name="T17" fmla="*/ 3 h 21"/>
                <a:gd name="T18" fmla="*/ 34 w 48"/>
                <a:gd name="T19" fmla="*/ 14 h 21"/>
                <a:gd name="T20" fmla="*/ 28 w 48"/>
                <a:gd name="T21" fmla="*/ 20 h 21"/>
                <a:gd name="T22" fmla="*/ 25 w 48"/>
                <a:gd name="T23" fmla="*/ 20 h 21"/>
                <a:gd name="T24" fmla="*/ 25 w 48"/>
                <a:gd name="T25" fmla="*/ 17 h 21"/>
                <a:gd name="T26" fmla="*/ 31 w 48"/>
                <a:gd name="T27" fmla="*/ 12 h 21"/>
                <a:gd name="T28" fmla="*/ 40 w 48"/>
                <a:gd name="T29" fmla="*/ 4 h 21"/>
                <a:gd name="T30" fmla="*/ 37 w 48"/>
                <a:gd name="T31" fmla="*/ 4 h 21"/>
                <a:gd name="T32" fmla="*/ 24 w 48"/>
                <a:gd name="T33" fmla="*/ 5 h 21"/>
                <a:gd name="T34" fmla="*/ 20 w 48"/>
                <a:gd name="T35" fmla="*/ 7 h 21"/>
                <a:gd name="T36" fmla="*/ 3 w 48"/>
                <a:gd name="T37" fmla="*/ 21 h 21"/>
                <a:gd name="T38" fmla="*/ 2 w 48"/>
                <a:gd name="T39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" h="21">
                  <a:moveTo>
                    <a:pt x="2" y="21"/>
                  </a:moveTo>
                  <a:cubicBezTo>
                    <a:pt x="2" y="21"/>
                    <a:pt x="1" y="21"/>
                    <a:pt x="1" y="20"/>
                  </a:cubicBezTo>
                  <a:cubicBezTo>
                    <a:pt x="0" y="20"/>
                    <a:pt x="1" y="19"/>
                    <a:pt x="1" y="18"/>
                  </a:cubicBezTo>
                  <a:cubicBezTo>
                    <a:pt x="7" y="15"/>
                    <a:pt x="14" y="9"/>
                    <a:pt x="18" y="5"/>
                  </a:cubicBezTo>
                  <a:cubicBezTo>
                    <a:pt x="20" y="3"/>
                    <a:pt x="21" y="3"/>
                    <a:pt x="23" y="2"/>
                  </a:cubicBezTo>
                  <a:cubicBezTo>
                    <a:pt x="26" y="1"/>
                    <a:pt x="32" y="1"/>
                    <a:pt x="37" y="1"/>
                  </a:cubicBezTo>
                  <a:cubicBezTo>
                    <a:pt x="40" y="0"/>
                    <a:pt x="43" y="0"/>
                    <a:pt x="46" y="0"/>
                  </a:cubicBezTo>
                  <a:cubicBezTo>
                    <a:pt x="47" y="0"/>
                    <a:pt x="48" y="0"/>
                    <a:pt x="48" y="1"/>
                  </a:cubicBezTo>
                  <a:cubicBezTo>
                    <a:pt x="48" y="2"/>
                    <a:pt x="48" y="3"/>
                    <a:pt x="47" y="3"/>
                  </a:cubicBezTo>
                  <a:cubicBezTo>
                    <a:pt x="42" y="6"/>
                    <a:pt x="38" y="10"/>
                    <a:pt x="34" y="14"/>
                  </a:cubicBezTo>
                  <a:cubicBezTo>
                    <a:pt x="32" y="16"/>
                    <a:pt x="30" y="18"/>
                    <a:pt x="28" y="20"/>
                  </a:cubicBezTo>
                  <a:cubicBezTo>
                    <a:pt x="27" y="20"/>
                    <a:pt x="26" y="20"/>
                    <a:pt x="25" y="20"/>
                  </a:cubicBezTo>
                  <a:cubicBezTo>
                    <a:pt x="25" y="19"/>
                    <a:pt x="25" y="18"/>
                    <a:pt x="25" y="17"/>
                  </a:cubicBezTo>
                  <a:cubicBezTo>
                    <a:pt x="27" y="15"/>
                    <a:pt x="29" y="14"/>
                    <a:pt x="31" y="12"/>
                  </a:cubicBezTo>
                  <a:cubicBezTo>
                    <a:pt x="34" y="9"/>
                    <a:pt x="37" y="6"/>
                    <a:pt x="40" y="4"/>
                  </a:cubicBezTo>
                  <a:cubicBezTo>
                    <a:pt x="39" y="4"/>
                    <a:pt x="38" y="4"/>
                    <a:pt x="37" y="4"/>
                  </a:cubicBezTo>
                  <a:cubicBezTo>
                    <a:pt x="32" y="4"/>
                    <a:pt x="27" y="4"/>
                    <a:pt x="24" y="5"/>
                  </a:cubicBezTo>
                  <a:cubicBezTo>
                    <a:pt x="22" y="6"/>
                    <a:pt x="21" y="6"/>
                    <a:pt x="20" y="7"/>
                  </a:cubicBezTo>
                  <a:cubicBezTo>
                    <a:pt x="18" y="9"/>
                    <a:pt x="10" y="16"/>
                    <a:pt x="3" y="21"/>
                  </a:cubicBezTo>
                  <a:lnTo>
                    <a:pt x="2" y="21"/>
                  </a:lnTo>
                  <a:close/>
                </a:path>
              </a:pathLst>
            </a:custGeom>
            <a:solidFill>
              <a:srgbClr val="7777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442"/>
            <p:cNvSpPr>
              <a:spLocks/>
            </p:cNvSpPr>
            <p:nvPr/>
          </p:nvSpPr>
          <p:spPr bwMode="auto">
            <a:xfrm>
              <a:off x="3194940" y="3897315"/>
              <a:ext cx="15875" cy="104775"/>
            </a:xfrm>
            <a:custGeom>
              <a:avLst/>
              <a:gdLst>
                <a:gd name="T0" fmla="*/ 2 w 4"/>
                <a:gd name="T1" fmla="*/ 28 h 28"/>
                <a:gd name="T2" fmla="*/ 1 w 4"/>
                <a:gd name="T3" fmla="*/ 27 h 28"/>
                <a:gd name="T4" fmla="*/ 1 w 4"/>
                <a:gd name="T5" fmla="*/ 14 h 28"/>
                <a:gd name="T6" fmla="*/ 1 w 4"/>
                <a:gd name="T7" fmla="*/ 1 h 28"/>
                <a:gd name="T8" fmla="*/ 2 w 4"/>
                <a:gd name="T9" fmla="*/ 0 h 28"/>
                <a:gd name="T10" fmla="*/ 4 w 4"/>
                <a:gd name="T11" fmla="*/ 2 h 28"/>
                <a:gd name="T12" fmla="*/ 4 w 4"/>
                <a:gd name="T13" fmla="*/ 14 h 28"/>
                <a:gd name="T14" fmla="*/ 4 w 4"/>
                <a:gd name="T15" fmla="*/ 27 h 28"/>
                <a:gd name="T16" fmla="*/ 2 w 4"/>
                <a:gd name="T17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28">
                  <a:moveTo>
                    <a:pt x="2" y="28"/>
                  </a:moveTo>
                  <a:cubicBezTo>
                    <a:pt x="1" y="28"/>
                    <a:pt x="1" y="27"/>
                    <a:pt x="1" y="27"/>
                  </a:cubicBezTo>
                  <a:cubicBezTo>
                    <a:pt x="1" y="23"/>
                    <a:pt x="1" y="19"/>
                    <a:pt x="1" y="14"/>
                  </a:cubicBezTo>
                  <a:cubicBezTo>
                    <a:pt x="0" y="10"/>
                    <a:pt x="0" y="5"/>
                    <a:pt x="1" y="1"/>
                  </a:cubicBezTo>
                  <a:cubicBezTo>
                    <a:pt x="1" y="1"/>
                    <a:pt x="2" y="0"/>
                    <a:pt x="2" y="0"/>
                  </a:cubicBezTo>
                  <a:cubicBezTo>
                    <a:pt x="3" y="0"/>
                    <a:pt x="4" y="1"/>
                    <a:pt x="4" y="2"/>
                  </a:cubicBezTo>
                  <a:cubicBezTo>
                    <a:pt x="4" y="5"/>
                    <a:pt x="4" y="10"/>
                    <a:pt x="4" y="14"/>
                  </a:cubicBezTo>
                  <a:cubicBezTo>
                    <a:pt x="4" y="18"/>
                    <a:pt x="4" y="23"/>
                    <a:pt x="4" y="27"/>
                  </a:cubicBezTo>
                  <a:cubicBezTo>
                    <a:pt x="4" y="28"/>
                    <a:pt x="3" y="28"/>
                    <a:pt x="2" y="28"/>
                  </a:cubicBezTo>
                  <a:close/>
                </a:path>
              </a:pathLst>
            </a:custGeom>
            <a:solidFill>
              <a:srgbClr val="7777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443"/>
            <p:cNvSpPr>
              <a:spLocks/>
            </p:cNvSpPr>
            <p:nvPr/>
          </p:nvSpPr>
          <p:spPr bwMode="auto">
            <a:xfrm>
              <a:off x="3131440" y="3987802"/>
              <a:ext cx="179388" cy="74613"/>
            </a:xfrm>
            <a:custGeom>
              <a:avLst/>
              <a:gdLst>
                <a:gd name="T0" fmla="*/ 26 w 48"/>
                <a:gd name="T1" fmla="*/ 20 h 20"/>
                <a:gd name="T2" fmla="*/ 25 w 48"/>
                <a:gd name="T3" fmla="*/ 19 h 20"/>
                <a:gd name="T4" fmla="*/ 25 w 48"/>
                <a:gd name="T5" fmla="*/ 17 h 20"/>
                <a:gd name="T6" fmla="*/ 31 w 48"/>
                <a:gd name="T7" fmla="*/ 11 h 20"/>
                <a:gd name="T8" fmla="*/ 40 w 48"/>
                <a:gd name="T9" fmla="*/ 3 h 20"/>
                <a:gd name="T10" fmla="*/ 34 w 48"/>
                <a:gd name="T11" fmla="*/ 3 h 20"/>
                <a:gd name="T12" fmla="*/ 21 w 48"/>
                <a:gd name="T13" fmla="*/ 4 h 20"/>
                <a:gd name="T14" fmla="*/ 14 w 48"/>
                <a:gd name="T15" fmla="*/ 9 h 20"/>
                <a:gd name="T16" fmla="*/ 2 w 48"/>
                <a:gd name="T17" fmla="*/ 19 h 20"/>
                <a:gd name="T18" fmla="*/ 0 w 48"/>
                <a:gd name="T19" fmla="*/ 19 h 20"/>
                <a:gd name="T20" fmla="*/ 1 w 48"/>
                <a:gd name="T21" fmla="*/ 16 h 20"/>
                <a:gd name="T22" fmla="*/ 12 w 48"/>
                <a:gd name="T23" fmla="*/ 7 h 20"/>
                <a:gd name="T24" fmla="*/ 20 w 48"/>
                <a:gd name="T25" fmla="*/ 1 h 20"/>
                <a:gd name="T26" fmla="*/ 34 w 48"/>
                <a:gd name="T27" fmla="*/ 0 h 20"/>
                <a:gd name="T28" fmla="*/ 46 w 48"/>
                <a:gd name="T29" fmla="*/ 0 h 20"/>
                <a:gd name="T30" fmla="*/ 48 w 48"/>
                <a:gd name="T31" fmla="*/ 1 h 20"/>
                <a:gd name="T32" fmla="*/ 47 w 48"/>
                <a:gd name="T33" fmla="*/ 3 h 20"/>
                <a:gd name="T34" fmla="*/ 34 w 48"/>
                <a:gd name="T35" fmla="*/ 14 h 20"/>
                <a:gd name="T36" fmla="*/ 28 w 48"/>
                <a:gd name="T37" fmla="*/ 19 h 20"/>
                <a:gd name="T38" fmla="*/ 26 w 48"/>
                <a:gd name="T39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" h="20">
                  <a:moveTo>
                    <a:pt x="26" y="20"/>
                  </a:moveTo>
                  <a:cubicBezTo>
                    <a:pt x="26" y="20"/>
                    <a:pt x="26" y="20"/>
                    <a:pt x="25" y="19"/>
                  </a:cubicBezTo>
                  <a:cubicBezTo>
                    <a:pt x="25" y="19"/>
                    <a:pt x="25" y="18"/>
                    <a:pt x="25" y="17"/>
                  </a:cubicBezTo>
                  <a:cubicBezTo>
                    <a:pt x="27" y="15"/>
                    <a:pt x="29" y="13"/>
                    <a:pt x="31" y="11"/>
                  </a:cubicBezTo>
                  <a:cubicBezTo>
                    <a:pt x="34" y="9"/>
                    <a:pt x="37" y="6"/>
                    <a:pt x="40" y="3"/>
                  </a:cubicBezTo>
                  <a:cubicBezTo>
                    <a:pt x="38" y="3"/>
                    <a:pt x="36" y="3"/>
                    <a:pt x="34" y="3"/>
                  </a:cubicBezTo>
                  <a:cubicBezTo>
                    <a:pt x="28" y="3"/>
                    <a:pt x="24" y="3"/>
                    <a:pt x="21" y="4"/>
                  </a:cubicBezTo>
                  <a:cubicBezTo>
                    <a:pt x="20" y="4"/>
                    <a:pt x="17" y="7"/>
                    <a:pt x="14" y="9"/>
                  </a:cubicBezTo>
                  <a:cubicBezTo>
                    <a:pt x="10" y="13"/>
                    <a:pt x="6" y="17"/>
                    <a:pt x="2" y="19"/>
                  </a:cubicBezTo>
                  <a:cubicBezTo>
                    <a:pt x="2" y="20"/>
                    <a:pt x="1" y="19"/>
                    <a:pt x="0" y="19"/>
                  </a:cubicBezTo>
                  <a:cubicBezTo>
                    <a:pt x="0" y="18"/>
                    <a:pt x="0" y="17"/>
                    <a:pt x="1" y="16"/>
                  </a:cubicBezTo>
                  <a:cubicBezTo>
                    <a:pt x="4" y="14"/>
                    <a:pt x="8" y="10"/>
                    <a:pt x="12" y="7"/>
                  </a:cubicBezTo>
                  <a:cubicBezTo>
                    <a:pt x="17" y="3"/>
                    <a:pt x="19" y="1"/>
                    <a:pt x="20" y="1"/>
                  </a:cubicBezTo>
                  <a:cubicBezTo>
                    <a:pt x="23" y="0"/>
                    <a:pt x="28" y="0"/>
                    <a:pt x="34" y="0"/>
                  </a:cubicBezTo>
                  <a:cubicBezTo>
                    <a:pt x="38" y="0"/>
                    <a:pt x="42" y="0"/>
                    <a:pt x="46" y="0"/>
                  </a:cubicBezTo>
                  <a:cubicBezTo>
                    <a:pt x="47" y="0"/>
                    <a:pt x="48" y="0"/>
                    <a:pt x="48" y="1"/>
                  </a:cubicBezTo>
                  <a:cubicBezTo>
                    <a:pt x="48" y="2"/>
                    <a:pt x="48" y="2"/>
                    <a:pt x="47" y="3"/>
                  </a:cubicBezTo>
                  <a:cubicBezTo>
                    <a:pt x="42" y="6"/>
                    <a:pt x="38" y="10"/>
                    <a:pt x="34" y="14"/>
                  </a:cubicBezTo>
                  <a:cubicBezTo>
                    <a:pt x="32" y="16"/>
                    <a:pt x="30" y="18"/>
                    <a:pt x="28" y="19"/>
                  </a:cubicBezTo>
                  <a:cubicBezTo>
                    <a:pt x="27" y="20"/>
                    <a:pt x="27" y="20"/>
                    <a:pt x="26" y="20"/>
                  </a:cubicBezTo>
                  <a:close/>
                </a:path>
              </a:pathLst>
            </a:custGeom>
            <a:solidFill>
              <a:srgbClr val="7777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444"/>
            <p:cNvSpPr>
              <a:spLocks/>
            </p:cNvSpPr>
            <p:nvPr/>
          </p:nvSpPr>
          <p:spPr bwMode="auto">
            <a:xfrm>
              <a:off x="3296540" y="3987802"/>
              <a:ext cx="14288" cy="93663"/>
            </a:xfrm>
            <a:custGeom>
              <a:avLst/>
              <a:gdLst>
                <a:gd name="T0" fmla="*/ 2 w 4"/>
                <a:gd name="T1" fmla="*/ 25 h 25"/>
                <a:gd name="T2" fmla="*/ 0 w 4"/>
                <a:gd name="T3" fmla="*/ 24 h 25"/>
                <a:gd name="T4" fmla="*/ 0 w 4"/>
                <a:gd name="T5" fmla="*/ 13 h 25"/>
                <a:gd name="T6" fmla="*/ 1 w 4"/>
                <a:gd name="T7" fmla="*/ 1 h 25"/>
                <a:gd name="T8" fmla="*/ 2 w 4"/>
                <a:gd name="T9" fmla="*/ 0 h 25"/>
                <a:gd name="T10" fmla="*/ 4 w 4"/>
                <a:gd name="T11" fmla="*/ 1 h 25"/>
                <a:gd name="T12" fmla="*/ 3 w 4"/>
                <a:gd name="T13" fmla="*/ 13 h 25"/>
                <a:gd name="T14" fmla="*/ 3 w 4"/>
                <a:gd name="T15" fmla="*/ 24 h 25"/>
                <a:gd name="T16" fmla="*/ 2 w 4"/>
                <a:gd name="T17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25">
                  <a:moveTo>
                    <a:pt x="2" y="25"/>
                  </a:moveTo>
                  <a:cubicBezTo>
                    <a:pt x="1" y="25"/>
                    <a:pt x="0" y="25"/>
                    <a:pt x="0" y="24"/>
                  </a:cubicBezTo>
                  <a:cubicBezTo>
                    <a:pt x="0" y="20"/>
                    <a:pt x="0" y="17"/>
                    <a:pt x="0" y="13"/>
                  </a:cubicBezTo>
                  <a:cubicBezTo>
                    <a:pt x="0" y="9"/>
                    <a:pt x="0" y="5"/>
                    <a:pt x="1" y="1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3" y="0"/>
                    <a:pt x="4" y="1"/>
                    <a:pt x="4" y="1"/>
                  </a:cubicBezTo>
                  <a:cubicBezTo>
                    <a:pt x="3" y="5"/>
                    <a:pt x="3" y="9"/>
                    <a:pt x="3" y="13"/>
                  </a:cubicBezTo>
                  <a:cubicBezTo>
                    <a:pt x="4" y="17"/>
                    <a:pt x="4" y="20"/>
                    <a:pt x="3" y="24"/>
                  </a:cubicBezTo>
                  <a:cubicBezTo>
                    <a:pt x="3" y="25"/>
                    <a:pt x="3" y="25"/>
                    <a:pt x="2" y="25"/>
                  </a:cubicBezTo>
                  <a:close/>
                </a:path>
              </a:pathLst>
            </a:custGeom>
            <a:solidFill>
              <a:srgbClr val="7777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445"/>
            <p:cNvSpPr>
              <a:spLocks/>
            </p:cNvSpPr>
            <p:nvPr/>
          </p:nvSpPr>
          <p:spPr bwMode="auto">
            <a:xfrm>
              <a:off x="3228278" y="4070352"/>
              <a:ext cx="177800" cy="77788"/>
            </a:xfrm>
            <a:custGeom>
              <a:avLst/>
              <a:gdLst>
                <a:gd name="T0" fmla="*/ 2 w 47"/>
                <a:gd name="T1" fmla="*/ 21 h 21"/>
                <a:gd name="T2" fmla="*/ 0 w 47"/>
                <a:gd name="T3" fmla="*/ 20 h 21"/>
                <a:gd name="T4" fmla="*/ 1 w 47"/>
                <a:gd name="T5" fmla="*/ 18 h 21"/>
                <a:gd name="T6" fmla="*/ 15 w 47"/>
                <a:gd name="T7" fmla="*/ 5 h 21"/>
                <a:gd name="T8" fmla="*/ 17 w 47"/>
                <a:gd name="T9" fmla="*/ 2 h 21"/>
                <a:gd name="T10" fmla="*/ 21 w 47"/>
                <a:gd name="T11" fmla="*/ 1 h 21"/>
                <a:gd name="T12" fmla="*/ 23 w 47"/>
                <a:gd name="T13" fmla="*/ 1 h 21"/>
                <a:gd name="T14" fmla="*/ 24 w 47"/>
                <a:gd name="T15" fmla="*/ 1 h 21"/>
                <a:gd name="T16" fmla="*/ 45 w 47"/>
                <a:gd name="T17" fmla="*/ 0 h 21"/>
                <a:gd name="T18" fmla="*/ 47 w 47"/>
                <a:gd name="T19" fmla="*/ 1 h 21"/>
                <a:gd name="T20" fmla="*/ 46 w 47"/>
                <a:gd name="T21" fmla="*/ 3 h 21"/>
                <a:gd name="T22" fmla="*/ 33 w 47"/>
                <a:gd name="T23" fmla="*/ 14 h 21"/>
                <a:gd name="T24" fmla="*/ 27 w 47"/>
                <a:gd name="T25" fmla="*/ 20 h 21"/>
                <a:gd name="T26" fmla="*/ 24 w 47"/>
                <a:gd name="T27" fmla="*/ 20 h 21"/>
                <a:gd name="T28" fmla="*/ 24 w 47"/>
                <a:gd name="T29" fmla="*/ 17 h 21"/>
                <a:gd name="T30" fmla="*/ 30 w 47"/>
                <a:gd name="T31" fmla="*/ 12 h 21"/>
                <a:gd name="T32" fmla="*/ 39 w 47"/>
                <a:gd name="T33" fmla="*/ 4 h 21"/>
                <a:gd name="T34" fmla="*/ 24 w 47"/>
                <a:gd name="T35" fmla="*/ 4 h 21"/>
                <a:gd name="T36" fmla="*/ 21 w 47"/>
                <a:gd name="T37" fmla="*/ 4 h 21"/>
                <a:gd name="T38" fmla="*/ 20 w 47"/>
                <a:gd name="T39" fmla="*/ 5 h 21"/>
                <a:gd name="T40" fmla="*/ 17 w 47"/>
                <a:gd name="T41" fmla="*/ 7 h 21"/>
                <a:gd name="T42" fmla="*/ 3 w 47"/>
                <a:gd name="T43" fmla="*/ 20 h 21"/>
                <a:gd name="T44" fmla="*/ 2 w 47"/>
                <a:gd name="T45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7" h="21">
                  <a:moveTo>
                    <a:pt x="2" y="21"/>
                  </a:moveTo>
                  <a:cubicBezTo>
                    <a:pt x="1" y="21"/>
                    <a:pt x="1" y="20"/>
                    <a:pt x="0" y="20"/>
                  </a:cubicBezTo>
                  <a:cubicBezTo>
                    <a:pt x="0" y="19"/>
                    <a:pt x="0" y="18"/>
                    <a:pt x="1" y="18"/>
                  </a:cubicBezTo>
                  <a:cubicBezTo>
                    <a:pt x="5" y="15"/>
                    <a:pt x="11" y="9"/>
                    <a:pt x="15" y="5"/>
                  </a:cubicBezTo>
                  <a:cubicBezTo>
                    <a:pt x="16" y="4"/>
                    <a:pt x="17" y="3"/>
                    <a:pt x="17" y="2"/>
                  </a:cubicBezTo>
                  <a:cubicBezTo>
                    <a:pt x="19" y="1"/>
                    <a:pt x="20" y="1"/>
                    <a:pt x="21" y="1"/>
                  </a:cubicBezTo>
                  <a:cubicBezTo>
                    <a:pt x="22" y="1"/>
                    <a:pt x="22" y="1"/>
                    <a:pt x="23" y="1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30" y="1"/>
                    <a:pt x="38" y="1"/>
                    <a:pt x="45" y="0"/>
                  </a:cubicBezTo>
                  <a:cubicBezTo>
                    <a:pt x="46" y="0"/>
                    <a:pt x="47" y="1"/>
                    <a:pt x="47" y="1"/>
                  </a:cubicBezTo>
                  <a:cubicBezTo>
                    <a:pt x="47" y="2"/>
                    <a:pt x="47" y="3"/>
                    <a:pt x="46" y="3"/>
                  </a:cubicBezTo>
                  <a:cubicBezTo>
                    <a:pt x="41" y="6"/>
                    <a:pt x="37" y="10"/>
                    <a:pt x="33" y="14"/>
                  </a:cubicBezTo>
                  <a:cubicBezTo>
                    <a:pt x="31" y="16"/>
                    <a:pt x="29" y="18"/>
                    <a:pt x="27" y="20"/>
                  </a:cubicBezTo>
                  <a:cubicBezTo>
                    <a:pt x="26" y="20"/>
                    <a:pt x="25" y="20"/>
                    <a:pt x="24" y="20"/>
                  </a:cubicBezTo>
                  <a:cubicBezTo>
                    <a:pt x="24" y="19"/>
                    <a:pt x="24" y="18"/>
                    <a:pt x="24" y="17"/>
                  </a:cubicBezTo>
                  <a:cubicBezTo>
                    <a:pt x="27" y="16"/>
                    <a:pt x="28" y="14"/>
                    <a:pt x="30" y="12"/>
                  </a:cubicBezTo>
                  <a:cubicBezTo>
                    <a:pt x="33" y="9"/>
                    <a:pt x="36" y="6"/>
                    <a:pt x="39" y="4"/>
                  </a:cubicBezTo>
                  <a:cubicBezTo>
                    <a:pt x="34" y="4"/>
                    <a:pt x="29" y="4"/>
                    <a:pt x="24" y="4"/>
                  </a:cubicBezTo>
                  <a:cubicBezTo>
                    <a:pt x="23" y="4"/>
                    <a:pt x="22" y="4"/>
                    <a:pt x="21" y="4"/>
                  </a:cubicBezTo>
                  <a:cubicBezTo>
                    <a:pt x="20" y="4"/>
                    <a:pt x="20" y="4"/>
                    <a:pt x="20" y="5"/>
                  </a:cubicBezTo>
                  <a:cubicBezTo>
                    <a:pt x="19" y="5"/>
                    <a:pt x="18" y="6"/>
                    <a:pt x="17" y="7"/>
                  </a:cubicBezTo>
                  <a:cubicBezTo>
                    <a:pt x="13" y="11"/>
                    <a:pt x="7" y="17"/>
                    <a:pt x="3" y="20"/>
                  </a:cubicBezTo>
                  <a:lnTo>
                    <a:pt x="2" y="21"/>
                  </a:lnTo>
                  <a:close/>
                </a:path>
              </a:pathLst>
            </a:custGeom>
            <a:solidFill>
              <a:srgbClr val="7777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" name="Freeform 446"/>
            <p:cNvSpPr>
              <a:spLocks/>
            </p:cNvSpPr>
            <p:nvPr/>
          </p:nvSpPr>
          <p:spPr bwMode="auto">
            <a:xfrm>
              <a:off x="3390203" y="4070352"/>
              <a:ext cx="15875" cy="119063"/>
            </a:xfrm>
            <a:custGeom>
              <a:avLst/>
              <a:gdLst>
                <a:gd name="T0" fmla="*/ 2 w 4"/>
                <a:gd name="T1" fmla="*/ 32 h 32"/>
                <a:gd name="T2" fmla="*/ 0 w 4"/>
                <a:gd name="T3" fmla="*/ 30 h 32"/>
                <a:gd name="T4" fmla="*/ 0 w 4"/>
                <a:gd name="T5" fmla="*/ 18 h 32"/>
                <a:gd name="T6" fmla="*/ 1 w 4"/>
                <a:gd name="T7" fmla="*/ 2 h 32"/>
                <a:gd name="T8" fmla="*/ 2 w 4"/>
                <a:gd name="T9" fmla="*/ 0 h 32"/>
                <a:gd name="T10" fmla="*/ 4 w 4"/>
                <a:gd name="T11" fmla="*/ 2 h 32"/>
                <a:gd name="T12" fmla="*/ 4 w 4"/>
                <a:gd name="T13" fmla="*/ 18 h 32"/>
                <a:gd name="T14" fmla="*/ 3 w 4"/>
                <a:gd name="T15" fmla="*/ 30 h 32"/>
                <a:gd name="T16" fmla="*/ 2 w 4"/>
                <a:gd name="T1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32">
                  <a:moveTo>
                    <a:pt x="2" y="32"/>
                  </a:moveTo>
                  <a:cubicBezTo>
                    <a:pt x="1" y="32"/>
                    <a:pt x="0" y="31"/>
                    <a:pt x="0" y="30"/>
                  </a:cubicBezTo>
                  <a:cubicBezTo>
                    <a:pt x="0" y="26"/>
                    <a:pt x="0" y="22"/>
                    <a:pt x="0" y="18"/>
                  </a:cubicBezTo>
                  <a:cubicBezTo>
                    <a:pt x="0" y="12"/>
                    <a:pt x="0" y="5"/>
                    <a:pt x="1" y="2"/>
                  </a:cubicBezTo>
                  <a:cubicBezTo>
                    <a:pt x="1" y="1"/>
                    <a:pt x="2" y="0"/>
                    <a:pt x="2" y="0"/>
                  </a:cubicBezTo>
                  <a:cubicBezTo>
                    <a:pt x="3" y="0"/>
                    <a:pt x="4" y="1"/>
                    <a:pt x="4" y="2"/>
                  </a:cubicBezTo>
                  <a:cubicBezTo>
                    <a:pt x="4" y="6"/>
                    <a:pt x="4" y="12"/>
                    <a:pt x="4" y="18"/>
                  </a:cubicBezTo>
                  <a:cubicBezTo>
                    <a:pt x="4" y="22"/>
                    <a:pt x="4" y="26"/>
                    <a:pt x="3" y="30"/>
                  </a:cubicBezTo>
                  <a:cubicBezTo>
                    <a:pt x="3" y="31"/>
                    <a:pt x="3" y="32"/>
                    <a:pt x="2" y="32"/>
                  </a:cubicBezTo>
                  <a:close/>
                </a:path>
              </a:pathLst>
            </a:custGeom>
            <a:solidFill>
              <a:srgbClr val="7777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" name="Freeform 447"/>
            <p:cNvSpPr>
              <a:spLocks/>
            </p:cNvSpPr>
            <p:nvPr/>
          </p:nvSpPr>
          <p:spPr bwMode="auto">
            <a:xfrm>
              <a:off x="2939353" y="3825877"/>
              <a:ext cx="87313" cy="68263"/>
            </a:xfrm>
            <a:custGeom>
              <a:avLst/>
              <a:gdLst>
                <a:gd name="T0" fmla="*/ 1 w 23"/>
                <a:gd name="T1" fmla="*/ 18 h 18"/>
                <a:gd name="T2" fmla="*/ 0 w 23"/>
                <a:gd name="T3" fmla="*/ 18 h 18"/>
                <a:gd name="T4" fmla="*/ 0 w 23"/>
                <a:gd name="T5" fmla="*/ 15 h 18"/>
                <a:gd name="T6" fmla="*/ 14 w 23"/>
                <a:gd name="T7" fmla="*/ 4 h 18"/>
                <a:gd name="T8" fmla="*/ 20 w 23"/>
                <a:gd name="T9" fmla="*/ 0 h 18"/>
                <a:gd name="T10" fmla="*/ 22 w 23"/>
                <a:gd name="T11" fmla="*/ 0 h 18"/>
                <a:gd name="T12" fmla="*/ 22 w 23"/>
                <a:gd name="T13" fmla="*/ 3 h 18"/>
                <a:gd name="T14" fmla="*/ 16 w 23"/>
                <a:gd name="T15" fmla="*/ 7 h 18"/>
                <a:gd name="T16" fmla="*/ 2 w 23"/>
                <a:gd name="T17" fmla="*/ 18 h 18"/>
                <a:gd name="T18" fmla="*/ 1 w 23"/>
                <a:gd name="T19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" h="18">
                  <a:moveTo>
                    <a:pt x="1" y="18"/>
                  </a:moveTo>
                  <a:cubicBezTo>
                    <a:pt x="1" y="18"/>
                    <a:pt x="0" y="18"/>
                    <a:pt x="0" y="18"/>
                  </a:cubicBezTo>
                  <a:cubicBezTo>
                    <a:pt x="0" y="17"/>
                    <a:pt x="0" y="16"/>
                    <a:pt x="0" y="15"/>
                  </a:cubicBezTo>
                  <a:cubicBezTo>
                    <a:pt x="4" y="11"/>
                    <a:pt x="9" y="8"/>
                    <a:pt x="14" y="4"/>
                  </a:cubicBezTo>
                  <a:cubicBezTo>
                    <a:pt x="16" y="3"/>
                    <a:pt x="18" y="1"/>
                    <a:pt x="20" y="0"/>
                  </a:cubicBezTo>
                  <a:cubicBezTo>
                    <a:pt x="21" y="0"/>
                    <a:pt x="22" y="0"/>
                    <a:pt x="22" y="0"/>
                  </a:cubicBezTo>
                  <a:cubicBezTo>
                    <a:pt x="23" y="1"/>
                    <a:pt x="23" y="2"/>
                    <a:pt x="22" y="3"/>
                  </a:cubicBezTo>
                  <a:cubicBezTo>
                    <a:pt x="20" y="4"/>
                    <a:pt x="18" y="5"/>
                    <a:pt x="16" y="7"/>
                  </a:cubicBezTo>
                  <a:cubicBezTo>
                    <a:pt x="11" y="10"/>
                    <a:pt x="6" y="14"/>
                    <a:pt x="2" y="18"/>
                  </a:cubicBezTo>
                  <a:cubicBezTo>
                    <a:pt x="2" y="18"/>
                    <a:pt x="2" y="18"/>
                    <a:pt x="1" y="18"/>
                  </a:cubicBezTo>
                  <a:close/>
                </a:path>
              </a:pathLst>
            </a:custGeom>
            <a:solidFill>
              <a:srgbClr val="7777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" name="Freeform 448"/>
            <p:cNvSpPr>
              <a:spLocks/>
            </p:cNvSpPr>
            <p:nvPr/>
          </p:nvSpPr>
          <p:spPr bwMode="auto">
            <a:xfrm>
              <a:off x="3326703" y="4183065"/>
              <a:ext cx="82550" cy="93663"/>
            </a:xfrm>
            <a:custGeom>
              <a:avLst/>
              <a:gdLst>
                <a:gd name="T0" fmla="*/ 2 w 22"/>
                <a:gd name="T1" fmla="*/ 25 h 25"/>
                <a:gd name="T2" fmla="*/ 1 w 22"/>
                <a:gd name="T3" fmla="*/ 25 h 25"/>
                <a:gd name="T4" fmla="*/ 0 w 22"/>
                <a:gd name="T5" fmla="*/ 23 h 25"/>
                <a:gd name="T6" fmla="*/ 1 w 22"/>
                <a:gd name="T7" fmla="*/ 21 h 25"/>
                <a:gd name="T8" fmla="*/ 18 w 22"/>
                <a:gd name="T9" fmla="*/ 1 h 25"/>
                <a:gd name="T10" fmla="*/ 21 w 22"/>
                <a:gd name="T11" fmla="*/ 0 h 25"/>
                <a:gd name="T12" fmla="*/ 21 w 22"/>
                <a:gd name="T13" fmla="*/ 2 h 25"/>
                <a:gd name="T14" fmla="*/ 4 w 22"/>
                <a:gd name="T15" fmla="*/ 23 h 25"/>
                <a:gd name="T16" fmla="*/ 3 w 22"/>
                <a:gd name="T17" fmla="*/ 24 h 25"/>
                <a:gd name="T18" fmla="*/ 2 w 22"/>
                <a:gd name="T19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5">
                  <a:moveTo>
                    <a:pt x="2" y="25"/>
                  </a:moveTo>
                  <a:cubicBezTo>
                    <a:pt x="1" y="25"/>
                    <a:pt x="1" y="25"/>
                    <a:pt x="1" y="25"/>
                  </a:cubicBezTo>
                  <a:cubicBezTo>
                    <a:pt x="1" y="25"/>
                    <a:pt x="0" y="24"/>
                    <a:pt x="0" y="23"/>
                  </a:cubicBezTo>
                  <a:cubicBezTo>
                    <a:pt x="0" y="22"/>
                    <a:pt x="1" y="22"/>
                    <a:pt x="1" y="21"/>
                  </a:cubicBezTo>
                  <a:cubicBezTo>
                    <a:pt x="7" y="16"/>
                    <a:pt x="12" y="9"/>
                    <a:pt x="18" y="1"/>
                  </a:cubicBezTo>
                  <a:cubicBezTo>
                    <a:pt x="19" y="0"/>
                    <a:pt x="20" y="0"/>
                    <a:pt x="21" y="0"/>
                  </a:cubicBezTo>
                  <a:cubicBezTo>
                    <a:pt x="21" y="1"/>
                    <a:pt x="22" y="2"/>
                    <a:pt x="21" y="2"/>
                  </a:cubicBezTo>
                  <a:cubicBezTo>
                    <a:pt x="15" y="11"/>
                    <a:pt x="10" y="18"/>
                    <a:pt x="4" y="23"/>
                  </a:cubicBezTo>
                  <a:cubicBezTo>
                    <a:pt x="4" y="24"/>
                    <a:pt x="4" y="24"/>
                    <a:pt x="3" y="24"/>
                  </a:cubicBezTo>
                  <a:cubicBezTo>
                    <a:pt x="3" y="25"/>
                    <a:pt x="3" y="25"/>
                    <a:pt x="2" y="25"/>
                  </a:cubicBezTo>
                  <a:close/>
                </a:path>
              </a:pathLst>
            </a:custGeom>
            <a:solidFill>
              <a:srgbClr val="7777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" name="Freeform 449"/>
            <p:cNvSpPr>
              <a:spLocks noEditPoints="1"/>
            </p:cNvSpPr>
            <p:nvPr/>
          </p:nvSpPr>
          <p:spPr bwMode="auto">
            <a:xfrm>
              <a:off x="3239390" y="4156078"/>
              <a:ext cx="76200" cy="93663"/>
            </a:xfrm>
            <a:custGeom>
              <a:avLst/>
              <a:gdLst>
                <a:gd name="T0" fmla="*/ 8 w 20"/>
                <a:gd name="T1" fmla="*/ 2 h 25"/>
                <a:gd name="T2" fmla="*/ 13 w 20"/>
                <a:gd name="T3" fmla="*/ 3 h 25"/>
                <a:gd name="T4" fmla="*/ 15 w 20"/>
                <a:gd name="T5" fmla="*/ 3 h 25"/>
                <a:gd name="T6" fmla="*/ 15 w 20"/>
                <a:gd name="T7" fmla="*/ 4 h 25"/>
                <a:gd name="T8" fmla="*/ 14 w 20"/>
                <a:gd name="T9" fmla="*/ 6 h 25"/>
                <a:gd name="T10" fmla="*/ 10 w 20"/>
                <a:gd name="T11" fmla="*/ 6 h 25"/>
                <a:gd name="T12" fmla="*/ 8 w 20"/>
                <a:gd name="T13" fmla="*/ 10 h 25"/>
                <a:gd name="T14" fmla="*/ 9 w 20"/>
                <a:gd name="T15" fmla="*/ 10 h 25"/>
                <a:gd name="T16" fmla="*/ 13 w 20"/>
                <a:gd name="T17" fmla="*/ 21 h 25"/>
                <a:gd name="T18" fmla="*/ 7 w 20"/>
                <a:gd name="T19" fmla="*/ 22 h 25"/>
                <a:gd name="T20" fmla="*/ 3 w 20"/>
                <a:gd name="T21" fmla="*/ 21 h 25"/>
                <a:gd name="T22" fmla="*/ 4 w 20"/>
                <a:gd name="T23" fmla="*/ 19 h 25"/>
                <a:gd name="T24" fmla="*/ 4 w 20"/>
                <a:gd name="T25" fmla="*/ 19 h 25"/>
                <a:gd name="T26" fmla="*/ 8 w 20"/>
                <a:gd name="T27" fmla="*/ 19 h 25"/>
                <a:gd name="T28" fmla="*/ 11 w 20"/>
                <a:gd name="T29" fmla="*/ 13 h 25"/>
                <a:gd name="T30" fmla="*/ 7 w 20"/>
                <a:gd name="T31" fmla="*/ 13 h 25"/>
                <a:gd name="T32" fmla="*/ 4 w 20"/>
                <a:gd name="T33" fmla="*/ 13 h 25"/>
                <a:gd name="T34" fmla="*/ 4 w 20"/>
                <a:gd name="T35" fmla="*/ 4 h 25"/>
                <a:gd name="T36" fmla="*/ 8 w 20"/>
                <a:gd name="T37" fmla="*/ 2 h 25"/>
                <a:gd name="T38" fmla="*/ 8 w 20"/>
                <a:gd name="T39" fmla="*/ 0 h 25"/>
                <a:gd name="T40" fmla="*/ 2 w 20"/>
                <a:gd name="T41" fmla="*/ 4 h 25"/>
                <a:gd name="T42" fmla="*/ 2 w 20"/>
                <a:gd name="T43" fmla="*/ 13 h 25"/>
                <a:gd name="T44" fmla="*/ 3 w 20"/>
                <a:gd name="T45" fmla="*/ 15 h 25"/>
                <a:gd name="T46" fmla="*/ 4 w 20"/>
                <a:gd name="T47" fmla="*/ 15 h 25"/>
                <a:gd name="T48" fmla="*/ 7 w 20"/>
                <a:gd name="T49" fmla="*/ 15 h 25"/>
                <a:gd name="T50" fmla="*/ 9 w 20"/>
                <a:gd name="T51" fmla="*/ 16 h 25"/>
                <a:gd name="T52" fmla="*/ 8 w 20"/>
                <a:gd name="T53" fmla="*/ 16 h 25"/>
                <a:gd name="T54" fmla="*/ 7 w 20"/>
                <a:gd name="T55" fmla="*/ 16 h 25"/>
                <a:gd name="T56" fmla="*/ 4 w 20"/>
                <a:gd name="T57" fmla="*/ 16 h 25"/>
                <a:gd name="T58" fmla="*/ 1 w 20"/>
                <a:gd name="T59" fmla="*/ 18 h 25"/>
                <a:gd name="T60" fmla="*/ 1 w 20"/>
                <a:gd name="T61" fmla="*/ 18 h 25"/>
                <a:gd name="T62" fmla="*/ 0 w 20"/>
                <a:gd name="T63" fmla="*/ 23 h 25"/>
                <a:gd name="T64" fmla="*/ 2 w 20"/>
                <a:gd name="T65" fmla="*/ 24 h 25"/>
                <a:gd name="T66" fmla="*/ 7 w 20"/>
                <a:gd name="T67" fmla="*/ 25 h 25"/>
                <a:gd name="T68" fmla="*/ 14 w 20"/>
                <a:gd name="T69" fmla="*/ 24 h 25"/>
                <a:gd name="T70" fmla="*/ 19 w 20"/>
                <a:gd name="T71" fmla="*/ 14 h 25"/>
                <a:gd name="T72" fmla="*/ 15 w 20"/>
                <a:gd name="T73" fmla="*/ 9 h 25"/>
                <a:gd name="T74" fmla="*/ 17 w 20"/>
                <a:gd name="T75" fmla="*/ 8 h 25"/>
                <a:gd name="T76" fmla="*/ 18 w 20"/>
                <a:gd name="T77" fmla="*/ 5 h 25"/>
                <a:gd name="T78" fmla="*/ 18 w 20"/>
                <a:gd name="T79" fmla="*/ 4 h 25"/>
                <a:gd name="T80" fmla="*/ 15 w 20"/>
                <a:gd name="T81" fmla="*/ 0 h 25"/>
                <a:gd name="T82" fmla="*/ 14 w 20"/>
                <a:gd name="T83" fmla="*/ 0 h 25"/>
                <a:gd name="T84" fmla="*/ 13 w 20"/>
                <a:gd name="T85" fmla="*/ 0 h 25"/>
                <a:gd name="T86" fmla="*/ 12 w 20"/>
                <a:gd name="T87" fmla="*/ 0 h 25"/>
                <a:gd name="T88" fmla="*/ 8 w 20"/>
                <a:gd name="T8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0" h="25">
                  <a:moveTo>
                    <a:pt x="8" y="2"/>
                  </a:moveTo>
                  <a:cubicBezTo>
                    <a:pt x="10" y="2"/>
                    <a:pt x="12" y="3"/>
                    <a:pt x="13" y="3"/>
                  </a:cubicBezTo>
                  <a:cubicBezTo>
                    <a:pt x="14" y="3"/>
                    <a:pt x="14" y="3"/>
                    <a:pt x="15" y="3"/>
                  </a:cubicBezTo>
                  <a:cubicBezTo>
                    <a:pt x="15" y="3"/>
                    <a:pt x="15" y="3"/>
                    <a:pt x="15" y="4"/>
                  </a:cubicBezTo>
                  <a:cubicBezTo>
                    <a:pt x="15" y="6"/>
                    <a:pt x="16" y="6"/>
                    <a:pt x="14" y="6"/>
                  </a:cubicBezTo>
                  <a:cubicBezTo>
                    <a:pt x="12" y="6"/>
                    <a:pt x="11" y="6"/>
                    <a:pt x="10" y="6"/>
                  </a:cubicBezTo>
                  <a:cubicBezTo>
                    <a:pt x="8" y="6"/>
                    <a:pt x="8" y="6"/>
                    <a:pt x="8" y="10"/>
                  </a:cubicBezTo>
                  <a:cubicBezTo>
                    <a:pt x="8" y="10"/>
                    <a:pt x="9" y="10"/>
                    <a:pt x="9" y="10"/>
                  </a:cubicBezTo>
                  <a:cubicBezTo>
                    <a:pt x="16" y="10"/>
                    <a:pt x="19" y="18"/>
                    <a:pt x="13" y="21"/>
                  </a:cubicBezTo>
                  <a:cubicBezTo>
                    <a:pt x="11" y="22"/>
                    <a:pt x="9" y="22"/>
                    <a:pt x="7" y="22"/>
                  </a:cubicBezTo>
                  <a:cubicBezTo>
                    <a:pt x="6" y="22"/>
                    <a:pt x="4" y="22"/>
                    <a:pt x="3" y="21"/>
                  </a:cubicBezTo>
                  <a:cubicBezTo>
                    <a:pt x="2" y="21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5" y="19"/>
                    <a:pt x="7" y="19"/>
                    <a:pt x="8" y="19"/>
                  </a:cubicBezTo>
                  <a:cubicBezTo>
                    <a:pt x="11" y="19"/>
                    <a:pt x="14" y="15"/>
                    <a:pt x="11" y="13"/>
                  </a:cubicBezTo>
                  <a:cubicBezTo>
                    <a:pt x="10" y="13"/>
                    <a:pt x="8" y="13"/>
                    <a:pt x="7" y="13"/>
                  </a:cubicBezTo>
                  <a:cubicBezTo>
                    <a:pt x="6" y="13"/>
                    <a:pt x="5" y="13"/>
                    <a:pt x="4" y="13"/>
                  </a:cubicBezTo>
                  <a:cubicBezTo>
                    <a:pt x="4" y="10"/>
                    <a:pt x="4" y="7"/>
                    <a:pt x="4" y="4"/>
                  </a:cubicBezTo>
                  <a:cubicBezTo>
                    <a:pt x="4" y="3"/>
                    <a:pt x="6" y="2"/>
                    <a:pt x="8" y="2"/>
                  </a:cubicBezTo>
                  <a:close/>
                  <a:moveTo>
                    <a:pt x="8" y="0"/>
                  </a:moveTo>
                  <a:cubicBezTo>
                    <a:pt x="3" y="0"/>
                    <a:pt x="2" y="2"/>
                    <a:pt x="2" y="4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4"/>
                    <a:pt x="3" y="15"/>
                  </a:cubicBezTo>
                  <a:cubicBezTo>
                    <a:pt x="3" y="15"/>
                    <a:pt x="4" y="15"/>
                    <a:pt x="4" y="15"/>
                  </a:cubicBezTo>
                  <a:cubicBezTo>
                    <a:pt x="5" y="15"/>
                    <a:pt x="6" y="15"/>
                    <a:pt x="7" y="15"/>
                  </a:cubicBezTo>
                  <a:cubicBezTo>
                    <a:pt x="8" y="15"/>
                    <a:pt x="9" y="15"/>
                    <a:pt x="9" y="16"/>
                  </a:cubicBezTo>
                  <a:cubicBezTo>
                    <a:pt x="9" y="16"/>
                    <a:pt x="8" y="16"/>
                    <a:pt x="8" y="16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6" y="16"/>
                    <a:pt x="5" y="16"/>
                    <a:pt x="4" y="16"/>
                  </a:cubicBezTo>
                  <a:cubicBezTo>
                    <a:pt x="2" y="16"/>
                    <a:pt x="1" y="17"/>
                    <a:pt x="1" y="18"/>
                  </a:cubicBezTo>
                  <a:cubicBezTo>
                    <a:pt x="1" y="18"/>
                    <a:pt x="1" y="18"/>
                    <a:pt x="1" y="18"/>
                  </a:cubicBezTo>
                  <a:cubicBezTo>
                    <a:pt x="0" y="20"/>
                    <a:pt x="0" y="21"/>
                    <a:pt x="0" y="23"/>
                  </a:cubicBezTo>
                  <a:cubicBezTo>
                    <a:pt x="1" y="23"/>
                    <a:pt x="1" y="24"/>
                    <a:pt x="2" y="24"/>
                  </a:cubicBezTo>
                  <a:cubicBezTo>
                    <a:pt x="3" y="24"/>
                    <a:pt x="5" y="25"/>
                    <a:pt x="7" y="25"/>
                  </a:cubicBezTo>
                  <a:cubicBezTo>
                    <a:pt x="10" y="25"/>
                    <a:pt x="12" y="24"/>
                    <a:pt x="14" y="24"/>
                  </a:cubicBezTo>
                  <a:cubicBezTo>
                    <a:pt x="18" y="22"/>
                    <a:pt x="20" y="18"/>
                    <a:pt x="19" y="14"/>
                  </a:cubicBezTo>
                  <a:cubicBezTo>
                    <a:pt x="18" y="12"/>
                    <a:pt x="17" y="10"/>
                    <a:pt x="15" y="9"/>
                  </a:cubicBezTo>
                  <a:cubicBezTo>
                    <a:pt x="16" y="9"/>
                    <a:pt x="17" y="8"/>
                    <a:pt x="17" y="8"/>
                  </a:cubicBezTo>
                  <a:cubicBezTo>
                    <a:pt x="18" y="7"/>
                    <a:pt x="18" y="5"/>
                    <a:pt x="18" y="5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8" y="0"/>
                    <a:pt x="16" y="0"/>
                    <a:pt x="1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2" y="0"/>
                    <a:pt x="12" y="0"/>
                  </a:cubicBezTo>
                  <a:cubicBezTo>
                    <a:pt x="10" y="0"/>
                    <a:pt x="9" y="0"/>
                    <a:pt x="8" y="0"/>
                  </a:cubicBezTo>
                  <a:close/>
                </a:path>
              </a:pathLst>
            </a:custGeom>
            <a:solidFill>
              <a:srgbClr val="0F86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" name="Freeform 450"/>
            <p:cNvSpPr>
              <a:spLocks noEditPoints="1"/>
            </p:cNvSpPr>
            <p:nvPr/>
          </p:nvSpPr>
          <p:spPr bwMode="auto">
            <a:xfrm>
              <a:off x="2856803" y="3856040"/>
              <a:ext cx="82550" cy="109538"/>
            </a:xfrm>
            <a:custGeom>
              <a:avLst/>
              <a:gdLst>
                <a:gd name="T0" fmla="*/ 12 w 22"/>
                <a:gd name="T1" fmla="*/ 3 h 29"/>
                <a:gd name="T2" fmla="*/ 13 w 22"/>
                <a:gd name="T3" fmla="*/ 3 h 29"/>
                <a:gd name="T4" fmla="*/ 14 w 22"/>
                <a:gd name="T5" fmla="*/ 5 h 29"/>
                <a:gd name="T6" fmla="*/ 14 w 22"/>
                <a:gd name="T7" fmla="*/ 22 h 29"/>
                <a:gd name="T8" fmla="*/ 17 w 22"/>
                <a:gd name="T9" fmla="*/ 22 h 29"/>
                <a:gd name="T10" fmla="*/ 19 w 22"/>
                <a:gd name="T11" fmla="*/ 22 h 29"/>
                <a:gd name="T12" fmla="*/ 19 w 22"/>
                <a:gd name="T13" fmla="*/ 26 h 29"/>
                <a:gd name="T14" fmla="*/ 19 w 22"/>
                <a:gd name="T15" fmla="*/ 26 h 29"/>
                <a:gd name="T16" fmla="*/ 19 w 22"/>
                <a:gd name="T17" fmla="*/ 26 h 29"/>
                <a:gd name="T18" fmla="*/ 4 w 22"/>
                <a:gd name="T19" fmla="*/ 25 h 29"/>
                <a:gd name="T20" fmla="*/ 4 w 22"/>
                <a:gd name="T21" fmla="*/ 22 h 29"/>
                <a:gd name="T22" fmla="*/ 5 w 22"/>
                <a:gd name="T23" fmla="*/ 22 h 29"/>
                <a:gd name="T24" fmla="*/ 9 w 22"/>
                <a:gd name="T25" fmla="*/ 22 h 29"/>
                <a:gd name="T26" fmla="*/ 10 w 22"/>
                <a:gd name="T27" fmla="*/ 9 h 29"/>
                <a:gd name="T28" fmla="*/ 5 w 22"/>
                <a:gd name="T29" fmla="*/ 13 h 29"/>
                <a:gd name="T30" fmla="*/ 5 w 22"/>
                <a:gd name="T31" fmla="*/ 13 h 29"/>
                <a:gd name="T32" fmla="*/ 5 w 22"/>
                <a:gd name="T33" fmla="*/ 12 h 29"/>
                <a:gd name="T34" fmla="*/ 3 w 22"/>
                <a:gd name="T35" fmla="*/ 8 h 29"/>
                <a:gd name="T36" fmla="*/ 12 w 22"/>
                <a:gd name="T37" fmla="*/ 3 h 29"/>
                <a:gd name="T38" fmla="*/ 12 w 22"/>
                <a:gd name="T39" fmla="*/ 0 h 29"/>
                <a:gd name="T40" fmla="*/ 9 w 22"/>
                <a:gd name="T41" fmla="*/ 2 h 29"/>
                <a:gd name="T42" fmla="*/ 2 w 22"/>
                <a:gd name="T43" fmla="*/ 6 h 29"/>
                <a:gd name="T44" fmla="*/ 0 w 22"/>
                <a:gd name="T45" fmla="*/ 7 h 29"/>
                <a:gd name="T46" fmla="*/ 0 w 22"/>
                <a:gd name="T47" fmla="*/ 10 h 29"/>
                <a:gd name="T48" fmla="*/ 2 w 22"/>
                <a:gd name="T49" fmla="*/ 14 h 29"/>
                <a:gd name="T50" fmla="*/ 4 w 22"/>
                <a:gd name="T51" fmla="*/ 15 h 29"/>
                <a:gd name="T52" fmla="*/ 5 w 22"/>
                <a:gd name="T53" fmla="*/ 15 h 29"/>
                <a:gd name="T54" fmla="*/ 7 w 22"/>
                <a:gd name="T55" fmla="*/ 15 h 29"/>
                <a:gd name="T56" fmla="*/ 7 w 22"/>
                <a:gd name="T57" fmla="*/ 14 h 29"/>
                <a:gd name="T58" fmla="*/ 7 w 22"/>
                <a:gd name="T59" fmla="*/ 16 h 29"/>
                <a:gd name="T60" fmla="*/ 7 w 22"/>
                <a:gd name="T61" fmla="*/ 19 h 29"/>
                <a:gd name="T62" fmla="*/ 5 w 22"/>
                <a:gd name="T63" fmla="*/ 19 h 29"/>
                <a:gd name="T64" fmla="*/ 4 w 22"/>
                <a:gd name="T65" fmla="*/ 19 h 29"/>
                <a:gd name="T66" fmla="*/ 2 w 22"/>
                <a:gd name="T67" fmla="*/ 22 h 29"/>
                <a:gd name="T68" fmla="*/ 2 w 22"/>
                <a:gd name="T69" fmla="*/ 25 h 29"/>
                <a:gd name="T70" fmla="*/ 4 w 22"/>
                <a:gd name="T71" fmla="*/ 28 h 29"/>
                <a:gd name="T72" fmla="*/ 11 w 22"/>
                <a:gd name="T73" fmla="*/ 28 h 29"/>
                <a:gd name="T74" fmla="*/ 19 w 22"/>
                <a:gd name="T75" fmla="*/ 29 h 29"/>
                <a:gd name="T76" fmla="*/ 21 w 22"/>
                <a:gd name="T77" fmla="*/ 28 h 29"/>
                <a:gd name="T78" fmla="*/ 22 w 22"/>
                <a:gd name="T79" fmla="*/ 26 h 29"/>
                <a:gd name="T80" fmla="*/ 22 w 22"/>
                <a:gd name="T81" fmla="*/ 24 h 29"/>
                <a:gd name="T82" fmla="*/ 22 w 22"/>
                <a:gd name="T83" fmla="*/ 22 h 29"/>
                <a:gd name="T84" fmla="*/ 20 w 22"/>
                <a:gd name="T85" fmla="*/ 19 h 29"/>
                <a:gd name="T86" fmla="*/ 17 w 22"/>
                <a:gd name="T87" fmla="*/ 19 h 29"/>
                <a:gd name="T88" fmla="*/ 17 w 22"/>
                <a:gd name="T89" fmla="*/ 5 h 29"/>
                <a:gd name="T90" fmla="*/ 16 w 22"/>
                <a:gd name="T91" fmla="*/ 3 h 29"/>
                <a:gd name="T92" fmla="*/ 15 w 22"/>
                <a:gd name="T93" fmla="*/ 2 h 29"/>
                <a:gd name="T94" fmla="*/ 15 w 22"/>
                <a:gd name="T95" fmla="*/ 1 h 29"/>
                <a:gd name="T96" fmla="*/ 13 w 22"/>
                <a:gd name="T97" fmla="*/ 0 h 29"/>
                <a:gd name="T98" fmla="*/ 12 w 22"/>
                <a:gd name="T99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2" h="29">
                  <a:moveTo>
                    <a:pt x="12" y="3"/>
                  </a:moveTo>
                  <a:cubicBezTo>
                    <a:pt x="13" y="3"/>
                    <a:pt x="13" y="3"/>
                    <a:pt x="13" y="3"/>
                  </a:cubicBezTo>
                  <a:cubicBezTo>
                    <a:pt x="13" y="4"/>
                    <a:pt x="14" y="4"/>
                    <a:pt x="14" y="5"/>
                  </a:cubicBezTo>
                  <a:cubicBezTo>
                    <a:pt x="14" y="10"/>
                    <a:pt x="14" y="16"/>
                    <a:pt x="14" y="22"/>
                  </a:cubicBezTo>
                  <a:cubicBezTo>
                    <a:pt x="15" y="22"/>
                    <a:pt x="16" y="22"/>
                    <a:pt x="17" y="22"/>
                  </a:cubicBezTo>
                  <a:cubicBezTo>
                    <a:pt x="18" y="22"/>
                    <a:pt x="19" y="22"/>
                    <a:pt x="19" y="22"/>
                  </a:cubicBezTo>
                  <a:cubicBezTo>
                    <a:pt x="19" y="23"/>
                    <a:pt x="19" y="24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4" y="26"/>
                    <a:pt x="9" y="25"/>
                    <a:pt x="4" y="25"/>
                  </a:cubicBezTo>
                  <a:cubicBezTo>
                    <a:pt x="4" y="24"/>
                    <a:pt x="4" y="23"/>
                    <a:pt x="4" y="22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7" y="22"/>
                    <a:pt x="8" y="22"/>
                    <a:pt x="9" y="22"/>
                  </a:cubicBezTo>
                  <a:cubicBezTo>
                    <a:pt x="10" y="18"/>
                    <a:pt x="10" y="14"/>
                    <a:pt x="10" y="9"/>
                  </a:cubicBezTo>
                  <a:cubicBezTo>
                    <a:pt x="9" y="10"/>
                    <a:pt x="7" y="12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4" y="11"/>
                    <a:pt x="3" y="10"/>
                    <a:pt x="3" y="8"/>
                  </a:cubicBezTo>
                  <a:cubicBezTo>
                    <a:pt x="6" y="7"/>
                    <a:pt x="12" y="3"/>
                    <a:pt x="12" y="3"/>
                  </a:cubicBezTo>
                  <a:close/>
                  <a:moveTo>
                    <a:pt x="12" y="0"/>
                  </a:moveTo>
                  <a:cubicBezTo>
                    <a:pt x="11" y="0"/>
                    <a:pt x="11" y="0"/>
                    <a:pt x="9" y="2"/>
                  </a:cubicBezTo>
                  <a:cubicBezTo>
                    <a:pt x="8" y="3"/>
                    <a:pt x="4" y="5"/>
                    <a:pt x="2" y="6"/>
                  </a:cubicBezTo>
                  <a:cubicBezTo>
                    <a:pt x="1" y="6"/>
                    <a:pt x="1" y="7"/>
                    <a:pt x="0" y="7"/>
                  </a:cubicBezTo>
                  <a:cubicBezTo>
                    <a:pt x="0" y="8"/>
                    <a:pt x="0" y="9"/>
                    <a:pt x="0" y="10"/>
                  </a:cubicBezTo>
                  <a:cubicBezTo>
                    <a:pt x="1" y="11"/>
                    <a:pt x="2" y="12"/>
                    <a:pt x="2" y="14"/>
                  </a:cubicBezTo>
                  <a:cubicBezTo>
                    <a:pt x="3" y="14"/>
                    <a:pt x="3" y="15"/>
                    <a:pt x="4" y="15"/>
                  </a:cubicBezTo>
                  <a:cubicBezTo>
                    <a:pt x="4" y="15"/>
                    <a:pt x="5" y="15"/>
                    <a:pt x="5" y="15"/>
                  </a:cubicBezTo>
                  <a:cubicBezTo>
                    <a:pt x="6" y="15"/>
                    <a:pt x="6" y="15"/>
                    <a:pt x="7" y="15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5"/>
                    <a:pt x="7" y="15"/>
                    <a:pt x="7" y="16"/>
                  </a:cubicBezTo>
                  <a:cubicBezTo>
                    <a:pt x="7" y="17"/>
                    <a:pt x="7" y="18"/>
                    <a:pt x="7" y="19"/>
                  </a:cubicBezTo>
                  <a:cubicBezTo>
                    <a:pt x="6" y="19"/>
                    <a:pt x="6" y="19"/>
                    <a:pt x="5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3" y="19"/>
                    <a:pt x="2" y="21"/>
                    <a:pt x="2" y="22"/>
                  </a:cubicBezTo>
                  <a:cubicBezTo>
                    <a:pt x="2" y="25"/>
                    <a:pt x="2" y="25"/>
                    <a:pt x="2" y="25"/>
                  </a:cubicBezTo>
                  <a:cubicBezTo>
                    <a:pt x="2" y="27"/>
                    <a:pt x="3" y="28"/>
                    <a:pt x="4" y="28"/>
                  </a:cubicBezTo>
                  <a:cubicBezTo>
                    <a:pt x="7" y="28"/>
                    <a:pt x="9" y="28"/>
                    <a:pt x="11" y="28"/>
                  </a:cubicBezTo>
                  <a:cubicBezTo>
                    <a:pt x="14" y="29"/>
                    <a:pt x="16" y="29"/>
                    <a:pt x="19" y="29"/>
                  </a:cubicBezTo>
                  <a:cubicBezTo>
                    <a:pt x="20" y="29"/>
                    <a:pt x="20" y="28"/>
                    <a:pt x="21" y="28"/>
                  </a:cubicBezTo>
                  <a:cubicBezTo>
                    <a:pt x="21" y="28"/>
                    <a:pt x="22" y="27"/>
                    <a:pt x="22" y="26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2" y="21"/>
                    <a:pt x="21" y="19"/>
                    <a:pt x="20" y="19"/>
                  </a:cubicBezTo>
                  <a:cubicBezTo>
                    <a:pt x="19" y="19"/>
                    <a:pt x="18" y="19"/>
                    <a:pt x="17" y="19"/>
                  </a:cubicBezTo>
                  <a:cubicBezTo>
                    <a:pt x="17" y="14"/>
                    <a:pt x="17" y="10"/>
                    <a:pt x="17" y="5"/>
                  </a:cubicBezTo>
                  <a:cubicBezTo>
                    <a:pt x="17" y="4"/>
                    <a:pt x="17" y="3"/>
                    <a:pt x="16" y="3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4" y="1"/>
                    <a:pt x="14" y="0"/>
                    <a:pt x="13" y="0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rgbClr val="0F86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" name="Freeform 451"/>
            <p:cNvSpPr>
              <a:spLocks noEditPoints="1"/>
            </p:cNvSpPr>
            <p:nvPr/>
          </p:nvSpPr>
          <p:spPr bwMode="auto">
            <a:xfrm>
              <a:off x="2947290" y="3919540"/>
              <a:ext cx="79375" cy="109538"/>
            </a:xfrm>
            <a:custGeom>
              <a:avLst/>
              <a:gdLst>
                <a:gd name="T0" fmla="*/ 19 w 21"/>
                <a:gd name="T1" fmla="*/ 29 h 29"/>
                <a:gd name="T2" fmla="*/ 3 w 21"/>
                <a:gd name="T3" fmla="*/ 28 h 29"/>
                <a:gd name="T4" fmla="*/ 2 w 21"/>
                <a:gd name="T5" fmla="*/ 28 h 29"/>
                <a:gd name="T6" fmla="*/ 2 w 21"/>
                <a:gd name="T7" fmla="*/ 27 h 29"/>
                <a:gd name="T8" fmla="*/ 2 w 21"/>
                <a:gd name="T9" fmla="*/ 23 h 29"/>
                <a:gd name="T10" fmla="*/ 2 w 21"/>
                <a:gd name="T11" fmla="*/ 21 h 29"/>
                <a:gd name="T12" fmla="*/ 3 w 21"/>
                <a:gd name="T13" fmla="*/ 20 h 29"/>
                <a:gd name="T14" fmla="*/ 9 w 21"/>
                <a:gd name="T15" fmla="*/ 14 h 29"/>
                <a:gd name="T16" fmla="*/ 10 w 21"/>
                <a:gd name="T17" fmla="*/ 12 h 29"/>
                <a:gd name="T18" fmla="*/ 9 w 21"/>
                <a:gd name="T19" fmla="*/ 10 h 29"/>
                <a:gd name="T20" fmla="*/ 8 w 21"/>
                <a:gd name="T21" fmla="*/ 10 h 29"/>
                <a:gd name="T22" fmla="*/ 4 w 21"/>
                <a:gd name="T23" fmla="*/ 11 h 29"/>
                <a:gd name="T24" fmla="*/ 3 w 21"/>
                <a:gd name="T25" fmla="*/ 11 h 29"/>
                <a:gd name="T26" fmla="*/ 2 w 21"/>
                <a:gd name="T27" fmla="*/ 10 h 29"/>
                <a:gd name="T28" fmla="*/ 1 w 21"/>
                <a:gd name="T29" fmla="*/ 4 h 29"/>
                <a:gd name="T30" fmla="*/ 1 w 21"/>
                <a:gd name="T31" fmla="*/ 3 h 29"/>
                <a:gd name="T32" fmla="*/ 10 w 21"/>
                <a:gd name="T33" fmla="*/ 0 h 29"/>
                <a:gd name="T34" fmla="*/ 18 w 21"/>
                <a:gd name="T35" fmla="*/ 5 h 29"/>
                <a:gd name="T36" fmla="*/ 14 w 21"/>
                <a:gd name="T37" fmla="*/ 20 h 29"/>
                <a:gd name="T38" fmla="*/ 19 w 21"/>
                <a:gd name="T39" fmla="*/ 20 h 29"/>
                <a:gd name="T40" fmla="*/ 20 w 21"/>
                <a:gd name="T41" fmla="*/ 21 h 29"/>
                <a:gd name="T42" fmla="*/ 21 w 21"/>
                <a:gd name="T43" fmla="*/ 22 h 29"/>
                <a:gd name="T44" fmla="*/ 21 w 21"/>
                <a:gd name="T45" fmla="*/ 27 h 29"/>
                <a:gd name="T46" fmla="*/ 21 w 21"/>
                <a:gd name="T47" fmla="*/ 27 h 29"/>
                <a:gd name="T48" fmla="*/ 19 w 21"/>
                <a:gd name="T49" fmla="*/ 29 h 29"/>
                <a:gd name="T50" fmla="*/ 9 w 21"/>
                <a:gd name="T51" fmla="*/ 26 h 29"/>
                <a:gd name="T52" fmla="*/ 18 w 21"/>
                <a:gd name="T53" fmla="*/ 26 h 29"/>
                <a:gd name="T54" fmla="*/ 18 w 21"/>
                <a:gd name="T55" fmla="*/ 23 h 29"/>
                <a:gd name="T56" fmla="*/ 11 w 21"/>
                <a:gd name="T57" fmla="*/ 23 h 29"/>
                <a:gd name="T58" fmla="*/ 10 w 21"/>
                <a:gd name="T59" fmla="*/ 22 h 29"/>
                <a:gd name="T60" fmla="*/ 10 w 21"/>
                <a:gd name="T61" fmla="*/ 20 h 29"/>
                <a:gd name="T62" fmla="*/ 15 w 21"/>
                <a:gd name="T63" fmla="*/ 6 h 29"/>
                <a:gd name="T64" fmla="*/ 10 w 21"/>
                <a:gd name="T65" fmla="*/ 3 h 29"/>
                <a:gd name="T66" fmla="*/ 3 w 21"/>
                <a:gd name="T67" fmla="*/ 5 h 29"/>
                <a:gd name="T68" fmla="*/ 4 w 21"/>
                <a:gd name="T69" fmla="*/ 8 h 29"/>
                <a:gd name="T70" fmla="*/ 8 w 21"/>
                <a:gd name="T71" fmla="*/ 7 h 29"/>
                <a:gd name="T72" fmla="*/ 10 w 21"/>
                <a:gd name="T73" fmla="*/ 8 h 29"/>
                <a:gd name="T74" fmla="*/ 13 w 21"/>
                <a:gd name="T75" fmla="*/ 12 h 29"/>
                <a:gd name="T76" fmla="*/ 11 w 21"/>
                <a:gd name="T77" fmla="*/ 16 h 29"/>
                <a:gd name="T78" fmla="*/ 5 w 21"/>
                <a:gd name="T79" fmla="*/ 22 h 29"/>
                <a:gd name="T80" fmla="*/ 4 w 21"/>
                <a:gd name="T81" fmla="*/ 22 h 29"/>
                <a:gd name="T82" fmla="*/ 4 w 21"/>
                <a:gd name="T83" fmla="*/ 23 h 29"/>
                <a:gd name="T84" fmla="*/ 4 w 21"/>
                <a:gd name="T85" fmla="*/ 26 h 29"/>
                <a:gd name="T86" fmla="*/ 9 w 21"/>
                <a:gd name="T87" fmla="*/ 2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1" h="29">
                  <a:moveTo>
                    <a:pt x="19" y="29"/>
                  </a:moveTo>
                  <a:cubicBezTo>
                    <a:pt x="14" y="28"/>
                    <a:pt x="8" y="28"/>
                    <a:pt x="3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28"/>
                    <a:pt x="2" y="27"/>
                    <a:pt x="2" y="2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2"/>
                    <a:pt x="2" y="21"/>
                    <a:pt x="2" y="21"/>
                  </a:cubicBezTo>
                  <a:cubicBezTo>
                    <a:pt x="2" y="20"/>
                    <a:pt x="3" y="20"/>
                    <a:pt x="3" y="20"/>
                  </a:cubicBezTo>
                  <a:cubicBezTo>
                    <a:pt x="6" y="18"/>
                    <a:pt x="8" y="16"/>
                    <a:pt x="9" y="14"/>
                  </a:cubicBezTo>
                  <a:cubicBezTo>
                    <a:pt x="10" y="13"/>
                    <a:pt x="10" y="12"/>
                    <a:pt x="10" y="12"/>
                  </a:cubicBezTo>
                  <a:cubicBezTo>
                    <a:pt x="10" y="11"/>
                    <a:pt x="10" y="10"/>
                    <a:pt x="9" y="10"/>
                  </a:cubicBezTo>
                  <a:cubicBezTo>
                    <a:pt x="9" y="10"/>
                    <a:pt x="9" y="10"/>
                    <a:pt x="8" y="10"/>
                  </a:cubicBezTo>
                  <a:cubicBezTo>
                    <a:pt x="7" y="10"/>
                    <a:pt x="5" y="10"/>
                    <a:pt x="4" y="11"/>
                  </a:cubicBezTo>
                  <a:cubicBezTo>
                    <a:pt x="4" y="11"/>
                    <a:pt x="3" y="11"/>
                    <a:pt x="3" y="11"/>
                  </a:cubicBezTo>
                  <a:cubicBezTo>
                    <a:pt x="2" y="11"/>
                    <a:pt x="2" y="10"/>
                    <a:pt x="2" y="10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4"/>
                    <a:pt x="1" y="3"/>
                    <a:pt x="1" y="3"/>
                  </a:cubicBezTo>
                  <a:cubicBezTo>
                    <a:pt x="4" y="1"/>
                    <a:pt x="7" y="0"/>
                    <a:pt x="10" y="0"/>
                  </a:cubicBezTo>
                  <a:cubicBezTo>
                    <a:pt x="13" y="0"/>
                    <a:pt x="16" y="2"/>
                    <a:pt x="18" y="5"/>
                  </a:cubicBezTo>
                  <a:cubicBezTo>
                    <a:pt x="21" y="10"/>
                    <a:pt x="17" y="17"/>
                    <a:pt x="14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20" y="20"/>
                    <a:pt x="20" y="20"/>
                    <a:pt x="20" y="21"/>
                  </a:cubicBezTo>
                  <a:cubicBezTo>
                    <a:pt x="21" y="21"/>
                    <a:pt x="21" y="21"/>
                    <a:pt x="21" y="22"/>
                  </a:cubicBezTo>
                  <a:cubicBezTo>
                    <a:pt x="21" y="23"/>
                    <a:pt x="21" y="25"/>
                    <a:pt x="21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28"/>
                    <a:pt x="20" y="29"/>
                    <a:pt x="19" y="29"/>
                  </a:cubicBezTo>
                  <a:close/>
                  <a:moveTo>
                    <a:pt x="9" y="26"/>
                  </a:moveTo>
                  <a:cubicBezTo>
                    <a:pt x="12" y="26"/>
                    <a:pt x="15" y="26"/>
                    <a:pt x="18" y="26"/>
                  </a:cubicBezTo>
                  <a:cubicBezTo>
                    <a:pt x="18" y="25"/>
                    <a:pt x="18" y="24"/>
                    <a:pt x="18" y="23"/>
                  </a:cubicBezTo>
                  <a:cubicBezTo>
                    <a:pt x="11" y="23"/>
                    <a:pt x="11" y="23"/>
                    <a:pt x="11" y="23"/>
                  </a:cubicBezTo>
                  <a:cubicBezTo>
                    <a:pt x="10" y="23"/>
                    <a:pt x="10" y="22"/>
                    <a:pt x="10" y="22"/>
                  </a:cubicBezTo>
                  <a:cubicBezTo>
                    <a:pt x="9" y="21"/>
                    <a:pt x="10" y="21"/>
                    <a:pt x="10" y="20"/>
                  </a:cubicBezTo>
                  <a:cubicBezTo>
                    <a:pt x="13" y="17"/>
                    <a:pt x="18" y="10"/>
                    <a:pt x="15" y="6"/>
                  </a:cubicBezTo>
                  <a:cubicBezTo>
                    <a:pt x="15" y="4"/>
                    <a:pt x="12" y="3"/>
                    <a:pt x="10" y="3"/>
                  </a:cubicBezTo>
                  <a:cubicBezTo>
                    <a:pt x="8" y="3"/>
                    <a:pt x="6" y="4"/>
                    <a:pt x="3" y="5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5" y="7"/>
                    <a:pt x="7" y="7"/>
                    <a:pt x="8" y="7"/>
                  </a:cubicBezTo>
                  <a:cubicBezTo>
                    <a:pt x="9" y="7"/>
                    <a:pt x="10" y="7"/>
                    <a:pt x="10" y="8"/>
                  </a:cubicBezTo>
                  <a:cubicBezTo>
                    <a:pt x="12" y="8"/>
                    <a:pt x="13" y="10"/>
                    <a:pt x="13" y="12"/>
                  </a:cubicBezTo>
                  <a:cubicBezTo>
                    <a:pt x="13" y="13"/>
                    <a:pt x="12" y="14"/>
                    <a:pt x="11" y="16"/>
                  </a:cubicBezTo>
                  <a:cubicBezTo>
                    <a:pt x="10" y="18"/>
                    <a:pt x="7" y="21"/>
                    <a:pt x="5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6" y="26"/>
                    <a:pt x="7" y="26"/>
                    <a:pt x="9" y="26"/>
                  </a:cubicBezTo>
                  <a:close/>
                </a:path>
              </a:pathLst>
            </a:custGeom>
            <a:solidFill>
              <a:srgbClr val="0F86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" name="Freeform 452"/>
            <p:cNvSpPr>
              <a:spLocks noEditPoints="1"/>
            </p:cNvSpPr>
            <p:nvPr/>
          </p:nvSpPr>
          <p:spPr bwMode="auto">
            <a:xfrm>
              <a:off x="3044128" y="3994152"/>
              <a:ext cx="76200" cy="112713"/>
            </a:xfrm>
            <a:custGeom>
              <a:avLst/>
              <a:gdLst>
                <a:gd name="T0" fmla="*/ 10 w 20"/>
                <a:gd name="T1" fmla="*/ 30 h 30"/>
                <a:gd name="T2" fmla="*/ 1 w 20"/>
                <a:gd name="T3" fmla="*/ 28 h 30"/>
                <a:gd name="T4" fmla="*/ 0 w 20"/>
                <a:gd name="T5" fmla="*/ 27 h 30"/>
                <a:gd name="T6" fmla="*/ 2 w 20"/>
                <a:gd name="T7" fmla="*/ 21 h 30"/>
                <a:gd name="T8" fmla="*/ 4 w 20"/>
                <a:gd name="T9" fmla="*/ 20 h 30"/>
                <a:gd name="T10" fmla="*/ 10 w 20"/>
                <a:gd name="T11" fmla="*/ 21 h 30"/>
                <a:gd name="T12" fmla="*/ 11 w 20"/>
                <a:gd name="T13" fmla="*/ 20 h 30"/>
                <a:gd name="T14" fmla="*/ 11 w 20"/>
                <a:gd name="T15" fmla="*/ 20 h 30"/>
                <a:gd name="T16" fmla="*/ 10 w 20"/>
                <a:gd name="T17" fmla="*/ 18 h 30"/>
                <a:gd name="T18" fmla="*/ 6 w 20"/>
                <a:gd name="T19" fmla="*/ 18 h 30"/>
                <a:gd name="T20" fmla="*/ 5 w 20"/>
                <a:gd name="T21" fmla="*/ 18 h 30"/>
                <a:gd name="T22" fmla="*/ 4 w 20"/>
                <a:gd name="T23" fmla="*/ 17 h 30"/>
                <a:gd name="T24" fmla="*/ 4 w 20"/>
                <a:gd name="T25" fmla="*/ 15 h 30"/>
                <a:gd name="T26" fmla="*/ 4 w 20"/>
                <a:gd name="T27" fmla="*/ 12 h 30"/>
                <a:gd name="T28" fmla="*/ 5 w 20"/>
                <a:gd name="T29" fmla="*/ 11 h 30"/>
                <a:gd name="T30" fmla="*/ 6 w 20"/>
                <a:gd name="T31" fmla="*/ 11 h 30"/>
                <a:gd name="T32" fmla="*/ 7 w 20"/>
                <a:gd name="T33" fmla="*/ 11 h 30"/>
                <a:gd name="T34" fmla="*/ 9 w 20"/>
                <a:gd name="T35" fmla="*/ 10 h 30"/>
                <a:gd name="T36" fmla="*/ 9 w 20"/>
                <a:gd name="T37" fmla="*/ 10 h 30"/>
                <a:gd name="T38" fmla="*/ 7 w 20"/>
                <a:gd name="T39" fmla="*/ 8 h 30"/>
                <a:gd name="T40" fmla="*/ 4 w 20"/>
                <a:gd name="T41" fmla="*/ 9 h 30"/>
                <a:gd name="T42" fmla="*/ 3 w 20"/>
                <a:gd name="T43" fmla="*/ 9 h 30"/>
                <a:gd name="T44" fmla="*/ 2 w 20"/>
                <a:gd name="T45" fmla="*/ 9 h 30"/>
                <a:gd name="T46" fmla="*/ 1 w 20"/>
                <a:gd name="T47" fmla="*/ 8 h 30"/>
                <a:gd name="T48" fmla="*/ 1 w 20"/>
                <a:gd name="T49" fmla="*/ 4 h 30"/>
                <a:gd name="T50" fmla="*/ 2 w 20"/>
                <a:gd name="T51" fmla="*/ 3 h 30"/>
                <a:gd name="T52" fmla="*/ 4 w 20"/>
                <a:gd name="T53" fmla="*/ 1 h 30"/>
                <a:gd name="T54" fmla="*/ 10 w 20"/>
                <a:gd name="T55" fmla="*/ 0 h 30"/>
                <a:gd name="T56" fmla="*/ 16 w 20"/>
                <a:gd name="T57" fmla="*/ 3 h 30"/>
                <a:gd name="T58" fmla="*/ 18 w 20"/>
                <a:gd name="T59" fmla="*/ 8 h 30"/>
                <a:gd name="T60" fmla="*/ 15 w 20"/>
                <a:gd name="T61" fmla="*/ 13 h 30"/>
                <a:gd name="T62" fmla="*/ 20 w 20"/>
                <a:gd name="T63" fmla="*/ 21 h 30"/>
                <a:gd name="T64" fmla="*/ 13 w 20"/>
                <a:gd name="T65" fmla="*/ 29 h 30"/>
                <a:gd name="T66" fmla="*/ 10 w 20"/>
                <a:gd name="T67" fmla="*/ 30 h 30"/>
                <a:gd name="T68" fmla="*/ 3 w 20"/>
                <a:gd name="T69" fmla="*/ 26 h 30"/>
                <a:gd name="T70" fmla="*/ 10 w 20"/>
                <a:gd name="T71" fmla="*/ 27 h 30"/>
                <a:gd name="T72" fmla="*/ 12 w 20"/>
                <a:gd name="T73" fmla="*/ 27 h 30"/>
                <a:gd name="T74" fmla="*/ 18 w 20"/>
                <a:gd name="T75" fmla="*/ 21 h 30"/>
                <a:gd name="T76" fmla="*/ 12 w 20"/>
                <a:gd name="T77" fmla="*/ 15 h 30"/>
                <a:gd name="T78" fmla="*/ 11 w 20"/>
                <a:gd name="T79" fmla="*/ 14 h 30"/>
                <a:gd name="T80" fmla="*/ 12 w 20"/>
                <a:gd name="T81" fmla="*/ 13 h 30"/>
                <a:gd name="T82" fmla="*/ 15 w 20"/>
                <a:gd name="T83" fmla="*/ 8 h 30"/>
                <a:gd name="T84" fmla="*/ 14 w 20"/>
                <a:gd name="T85" fmla="*/ 5 h 30"/>
                <a:gd name="T86" fmla="*/ 10 w 20"/>
                <a:gd name="T87" fmla="*/ 3 h 30"/>
                <a:gd name="T88" fmla="*/ 4 w 20"/>
                <a:gd name="T89" fmla="*/ 4 h 30"/>
                <a:gd name="T90" fmla="*/ 4 w 20"/>
                <a:gd name="T91" fmla="*/ 4 h 30"/>
                <a:gd name="T92" fmla="*/ 4 w 20"/>
                <a:gd name="T93" fmla="*/ 6 h 30"/>
                <a:gd name="T94" fmla="*/ 7 w 20"/>
                <a:gd name="T95" fmla="*/ 6 h 30"/>
                <a:gd name="T96" fmla="*/ 12 w 20"/>
                <a:gd name="T97" fmla="*/ 9 h 30"/>
                <a:gd name="T98" fmla="*/ 11 w 20"/>
                <a:gd name="T99" fmla="*/ 12 h 30"/>
                <a:gd name="T100" fmla="*/ 7 w 20"/>
                <a:gd name="T101" fmla="*/ 14 h 30"/>
                <a:gd name="T102" fmla="*/ 7 w 20"/>
                <a:gd name="T103" fmla="*/ 15 h 30"/>
                <a:gd name="T104" fmla="*/ 7 w 20"/>
                <a:gd name="T105" fmla="*/ 16 h 30"/>
                <a:gd name="T106" fmla="*/ 11 w 20"/>
                <a:gd name="T107" fmla="*/ 16 h 30"/>
                <a:gd name="T108" fmla="*/ 14 w 20"/>
                <a:gd name="T109" fmla="*/ 19 h 30"/>
                <a:gd name="T110" fmla="*/ 13 w 20"/>
                <a:gd name="T111" fmla="*/ 22 h 30"/>
                <a:gd name="T112" fmla="*/ 11 w 20"/>
                <a:gd name="T113" fmla="*/ 24 h 30"/>
                <a:gd name="T114" fmla="*/ 4 w 20"/>
                <a:gd name="T115" fmla="*/ 23 h 30"/>
                <a:gd name="T116" fmla="*/ 3 w 20"/>
                <a:gd name="T117" fmla="*/ 26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" h="30">
                  <a:moveTo>
                    <a:pt x="10" y="30"/>
                  </a:moveTo>
                  <a:cubicBezTo>
                    <a:pt x="8" y="30"/>
                    <a:pt x="4" y="30"/>
                    <a:pt x="1" y="28"/>
                  </a:cubicBezTo>
                  <a:cubicBezTo>
                    <a:pt x="0" y="28"/>
                    <a:pt x="0" y="27"/>
                    <a:pt x="0" y="27"/>
                  </a:cubicBezTo>
                  <a:cubicBezTo>
                    <a:pt x="1" y="25"/>
                    <a:pt x="1" y="23"/>
                    <a:pt x="2" y="21"/>
                  </a:cubicBezTo>
                  <a:cubicBezTo>
                    <a:pt x="3" y="20"/>
                    <a:pt x="4" y="20"/>
                    <a:pt x="4" y="20"/>
                  </a:cubicBezTo>
                  <a:cubicBezTo>
                    <a:pt x="6" y="21"/>
                    <a:pt x="8" y="22"/>
                    <a:pt x="10" y="21"/>
                  </a:cubicBezTo>
                  <a:cubicBezTo>
                    <a:pt x="10" y="21"/>
                    <a:pt x="11" y="21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19"/>
                    <a:pt x="10" y="19"/>
                    <a:pt x="10" y="18"/>
                  </a:cubicBezTo>
                  <a:cubicBezTo>
                    <a:pt x="9" y="18"/>
                    <a:pt x="7" y="18"/>
                    <a:pt x="6" y="18"/>
                  </a:cubicBezTo>
                  <a:cubicBezTo>
                    <a:pt x="5" y="19"/>
                    <a:pt x="5" y="18"/>
                    <a:pt x="5" y="18"/>
                  </a:cubicBezTo>
                  <a:cubicBezTo>
                    <a:pt x="4" y="18"/>
                    <a:pt x="4" y="18"/>
                    <a:pt x="4" y="17"/>
                  </a:cubicBezTo>
                  <a:cubicBezTo>
                    <a:pt x="4" y="17"/>
                    <a:pt x="4" y="16"/>
                    <a:pt x="4" y="15"/>
                  </a:cubicBezTo>
                  <a:cubicBezTo>
                    <a:pt x="4" y="14"/>
                    <a:pt x="4" y="13"/>
                    <a:pt x="4" y="12"/>
                  </a:cubicBezTo>
                  <a:cubicBezTo>
                    <a:pt x="4" y="12"/>
                    <a:pt x="4" y="11"/>
                    <a:pt x="5" y="11"/>
                  </a:cubicBezTo>
                  <a:cubicBezTo>
                    <a:pt x="5" y="11"/>
                    <a:pt x="6" y="11"/>
                    <a:pt x="6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8" y="11"/>
                    <a:pt x="9" y="11"/>
                    <a:pt x="9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9" y="9"/>
                    <a:pt x="9" y="8"/>
                    <a:pt x="7" y="8"/>
                  </a:cubicBezTo>
                  <a:cubicBezTo>
                    <a:pt x="6" y="8"/>
                    <a:pt x="5" y="9"/>
                    <a:pt x="4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1" y="9"/>
                    <a:pt x="1" y="8"/>
                    <a:pt x="1" y="8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3"/>
                    <a:pt x="2" y="3"/>
                  </a:cubicBezTo>
                  <a:cubicBezTo>
                    <a:pt x="2" y="2"/>
                    <a:pt x="3" y="2"/>
                    <a:pt x="4" y="1"/>
                  </a:cubicBezTo>
                  <a:cubicBezTo>
                    <a:pt x="5" y="1"/>
                    <a:pt x="7" y="0"/>
                    <a:pt x="10" y="0"/>
                  </a:cubicBezTo>
                  <a:cubicBezTo>
                    <a:pt x="12" y="0"/>
                    <a:pt x="15" y="1"/>
                    <a:pt x="16" y="3"/>
                  </a:cubicBezTo>
                  <a:cubicBezTo>
                    <a:pt x="17" y="4"/>
                    <a:pt x="18" y="6"/>
                    <a:pt x="18" y="8"/>
                  </a:cubicBezTo>
                  <a:cubicBezTo>
                    <a:pt x="18" y="10"/>
                    <a:pt x="17" y="12"/>
                    <a:pt x="15" y="13"/>
                  </a:cubicBezTo>
                  <a:cubicBezTo>
                    <a:pt x="19" y="15"/>
                    <a:pt x="20" y="18"/>
                    <a:pt x="20" y="21"/>
                  </a:cubicBezTo>
                  <a:cubicBezTo>
                    <a:pt x="20" y="27"/>
                    <a:pt x="16" y="29"/>
                    <a:pt x="13" y="29"/>
                  </a:cubicBezTo>
                  <a:cubicBezTo>
                    <a:pt x="12" y="30"/>
                    <a:pt x="11" y="30"/>
                    <a:pt x="10" y="30"/>
                  </a:cubicBezTo>
                  <a:close/>
                  <a:moveTo>
                    <a:pt x="3" y="26"/>
                  </a:moveTo>
                  <a:cubicBezTo>
                    <a:pt x="5" y="27"/>
                    <a:pt x="7" y="27"/>
                    <a:pt x="10" y="27"/>
                  </a:cubicBezTo>
                  <a:cubicBezTo>
                    <a:pt x="11" y="27"/>
                    <a:pt x="12" y="27"/>
                    <a:pt x="12" y="27"/>
                  </a:cubicBezTo>
                  <a:cubicBezTo>
                    <a:pt x="15" y="26"/>
                    <a:pt x="17" y="25"/>
                    <a:pt x="18" y="21"/>
                  </a:cubicBezTo>
                  <a:cubicBezTo>
                    <a:pt x="18" y="19"/>
                    <a:pt x="16" y="16"/>
                    <a:pt x="12" y="15"/>
                  </a:cubicBezTo>
                  <a:cubicBezTo>
                    <a:pt x="12" y="15"/>
                    <a:pt x="12" y="14"/>
                    <a:pt x="11" y="14"/>
                  </a:cubicBezTo>
                  <a:cubicBezTo>
                    <a:pt x="11" y="13"/>
                    <a:pt x="12" y="13"/>
                    <a:pt x="12" y="13"/>
                  </a:cubicBezTo>
                  <a:cubicBezTo>
                    <a:pt x="13" y="12"/>
                    <a:pt x="15" y="10"/>
                    <a:pt x="15" y="8"/>
                  </a:cubicBezTo>
                  <a:cubicBezTo>
                    <a:pt x="15" y="7"/>
                    <a:pt x="15" y="6"/>
                    <a:pt x="14" y="5"/>
                  </a:cubicBezTo>
                  <a:cubicBezTo>
                    <a:pt x="13" y="4"/>
                    <a:pt x="12" y="3"/>
                    <a:pt x="10" y="3"/>
                  </a:cubicBezTo>
                  <a:cubicBezTo>
                    <a:pt x="8" y="3"/>
                    <a:pt x="6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6"/>
                    <a:pt x="6" y="6"/>
                    <a:pt x="7" y="6"/>
                  </a:cubicBezTo>
                  <a:cubicBezTo>
                    <a:pt x="11" y="6"/>
                    <a:pt x="12" y="8"/>
                    <a:pt x="12" y="9"/>
                  </a:cubicBezTo>
                  <a:cubicBezTo>
                    <a:pt x="12" y="10"/>
                    <a:pt x="12" y="11"/>
                    <a:pt x="11" y="12"/>
                  </a:cubicBezTo>
                  <a:cubicBezTo>
                    <a:pt x="10" y="13"/>
                    <a:pt x="8" y="14"/>
                    <a:pt x="7" y="14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8" y="15"/>
                    <a:pt x="10" y="15"/>
                    <a:pt x="11" y="16"/>
                  </a:cubicBezTo>
                  <a:cubicBezTo>
                    <a:pt x="12" y="17"/>
                    <a:pt x="13" y="18"/>
                    <a:pt x="14" y="19"/>
                  </a:cubicBezTo>
                  <a:cubicBezTo>
                    <a:pt x="14" y="20"/>
                    <a:pt x="14" y="21"/>
                    <a:pt x="13" y="22"/>
                  </a:cubicBezTo>
                  <a:cubicBezTo>
                    <a:pt x="12" y="23"/>
                    <a:pt x="12" y="23"/>
                    <a:pt x="11" y="24"/>
                  </a:cubicBezTo>
                  <a:cubicBezTo>
                    <a:pt x="8" y="24"/>
                    <a:pt x="6" y="24"/>
                    <a:pt x="4" y="23"/>
                  </a:cubicBezTo>
                  <a:cubicBezTo>
                    <a:pt x="4" y="24"/>
                    <a:pt x="3" y="25"/>
                    <a:pt x="3" y="26"/>
                  </a:cubicBezTo>
                  <a:close/>
                </a:path>
              </a:pathLst>
            </a:custGeom>
            <a:solidFill>
              <a:srgbClr val="0F86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" name="Freeform 453"/>
            <p:cNvSpPr>
              <a:spLocks noEditPoints="1"/>
            </p:cNvSpPr>
            <p:nvPr/>
          </p:nvSpPr>
          <p:spPr bwMode="auto">
            <a:xfrm>
              <a:off x="3131440" y="4073527"/>
              <a:ext cx="90488" cy="112713"/>
            </a:xfrm>
            <a:custGeom>
              <a:avLst/>
              <a:gdLst>
                <a:gd name="T0" fmla="*/ 11 w 24"/>
                <a:gd name="T1" fmla="*/ 29 h 30"/>
                <a:gd name="T2" fmla="*/ 11 w 24"/>
                <a:gd name="T3" fmla="*/ 23 h 30"/>
                <a:gd name="T4" fmla="*/ 8 w 24"/>
                <a:gd name="T5" fmla="*/ 21 h 30"/>
                <a:gd name="T6" fmla="*/ 0 w 24"/>
                <a:gd name="T7" fmla="*/ 20 h 30"/>
                <a:gd name="T8" fmla="*/ 12 w 24"/>
                <a:gd name="T9" fmla="*/ 1 h 30"/>
                <a:gd name="T10" fmla="*/ 15 w 24"/>
                <a:gd name="T11" fmla="*/ 1 h 30"/>
                <a:gd name="T12" fmla="*/ 19 w 24"/>
                <a:gd name="T13" fmla="*/ 1 h 30"/>
                <a:gd name="T14" fmla="*/ 19 w 24"/>
                <a:gd name="T15" fmla="*/ 7 h 30"/>
                <a:gd name="T16" fmla="*/ 21 w 24"/>
                <a:gd name="T17" fmla="*/ 14 h 30"/>
                <a:gd name="T18" fmla="*/ 24 w 24"/>
                <a:gd name="T19" fmla="*/ 14 h 30"/>
                <a:gd name="T20" fmla="*/ 24 w 24"/>
                <a:gd name="T21" fmla="*/ 20 h 30"/>
                <a:gd name="T22" fmla="*/ 19 w 24"/>
                <a:gd name="T23" fmla="*/ 21 h 30"/>
                <a:gd name="T24" fmla="*/ 19 w 24"/>
                <a:gd name="T25" fmla="*/ 28 h 30"/>
                <a:gd name="T26" fmla="*/ 12 w 24"/>
                <a:gd name="T27" fmla="*/ 30 h 30"/>
                <a:gd name="T28" fmla="*/ 14 w 24"/>
                <a:gd name="T29" fmla="*/ 23 h 30"/>
                <a:gd name="T30" fmla="*/ 16 w 24"/>
                <a:gd name="T31" fmla="*/ 27 h 30"/>
                <a:gd name="T32" fmla="*/ 16 w 24"/>
                <a:gd name="T33" fmla="*/ 20 h 30"/>
                <a:gd name="T34" fmla="*/ 18 w 24"/>
                <a:gd name="T35" fmla="*/ 19 h 30"/>
                <a:gd name="T36" fmla="*/ 22 w 24"/>
                <a:gd name="T37" fmla="*/ 16 h 30"/>
                <a:gd name="T38" fmla="*/ 17 w 24"/>
                <a:gd name="T39" fmla="*/ 16 h 30"/>
                <a:gd name="T40" fmla="*/ 17 w 24"/>
                <a:gd name="T41" fmla="*/ 7 h 30"/>
                <a:gd name="T42" fmla="*/ 15 w 24"/>
                <a:gd name="T43" fmla="*/ 3 h 30"/>
                <a:gd name="T44" fmla="*/ 13 w 24"/>
                <a:gd name="T45" fmla="*/ 3 h 30"/>
                <a:gd name="T46" fmla="*/ 3 w 24"/>
                <a:gd name="T47" fmla="*/ 19 h 30"/>
                <a:gd name="T48" fmla="*/ 12 w 24"/>
                <a:gd name="T49" fmla="*/ 19 h 30"/>
                <a:gd name="T50" fmla="*/ 13 w 24"/>
                <a:gd name="T51" fmla="*/ 19 h 30"/>
                <a:gd name="T52" fmla="*/ 13 w 24"/>
                <a:gd name="T53" fmla="*/ 16 h 30"/>
                <a:gd name="T54" fmla="*/ 6 w 24"/>
                <a:gd name="T55" fmla="*/ 15 h 30"/>
                <a:gd name="T56" fmla="*/ 12 w 24"/>
                <a:gd name="T57" fmla="*/ 7 h 30"/>
                <a:gd name="T58" fmla="*/ 15 w 24"/>
                <a:gd name="T59" fmla="*/ 8 h 30"/>
                <a:gd name="T60" fmla="*/ 14 w 24"/>
                <a:gd name="T61" fmla="*/ 15 h 30"/>
                <a:gd name="T62" fmla="*/ 10 w 24"/>
                <a:gd name="T63" fmla="*/ 13 h 30"/>
                <a:gd name="T64" fmla="*/ 12 w 24"/>
                <a:gd name="T65" fmla="*/ 1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4" h="30">
                  <a:moveTo>
                    <a:pt x="12" y="30"/>
                  </a:moveTo>
                  <a:cubicBezTo>
                    <a:pt x="11" y="29"/>
                    <a:pt x="11" y="29"/>
                    <a:pt x="11" y="29"/>
                  </a:cubicBezTo>
                  <a:cubicBezTo>
                    <a:pt x="11" y="29"/>
                    <a:pt x="11" y="29"/>
                    <a:pt x="11" y="28"/>
                  </a:cubicBezTo>
                  <a:cubicBezTo>
                    <a:pt x="11" y="26"/>
                    <a:pt x="11" y="24"/>
                    <a:pt x="11" y="23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0" y="21"/>
                    <a:pt x="9" y="21"/>
                    <a:pt x="8" y="21"/>
                  </a:cubicBezTo>
                  <a:cubicBezTo>
                    <a:pt x="6" y="21"/>
                    <a:pt x="4" y="21"/>
                    <a:pt x="2" y="21"/>
                  </a:cubicBezTo>
                  <a:cubicBezTo>
                    <a:pt x="1" y="21"/>
                    <a:pt x="1" y="21"/>
                    <a:pt x="0" y="20"/>
                  </a:cubicBezTo>
                  <a:cubicBezTo>
                    <a:pt x="0" y="19"/>
                    <a:pt x="0" y="18"/>
                    <a:pt x="0" y="16"/>
                  </a:cubicBezTo>
                  <a:cubicBezTo>
                    <a:pt x="1" y="14"/>
                    <a:pt x="8" y="5"/>
                    <a:pt x="12" y="1"/>
                  </a:cubicBezTo>
                  <a:cubicBezTo>
                    <a:pt x="12" y="1"/>
                    <a:pt x="13" y="1"/>
                    <a:pt x="14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6" y="1"/>
                    <a:pt x="18" y="1"/>
                    <a:pt x="18" y="1"/>
                  </a:cubicBezTo>
                  <a:cubicBezTo>
                    <a:pt x="19" y="0"/>
                    <a:pt x="19" y="1"/>
                    <a:pt x="19" y="1"/>
                  </a:cubicBezTo>
                  <a:cubicBezTo>
                    <a:pt x="20" y="1"/>
                    <a:pt x="20" y="1"/>
                    <a:pt x="20" y="2"/>
                  </a:cubicBezTo>
                  <a:cubicBezTo>
                    <a:pt x="20" y="4"/>
                    <a:pt x="20" y="5"/>
                    <a:pt x="19" y="7"/>
                  </a:cubicBezTo>
                  <a:cubicBezTo>
                    <a:pt x="19" y="9"/>
                    <a:pt x="19" y="11"/>
                    <a:pt x="19" y="14"/>
                  </a:cubicBezTo>
                  <a:cubicBezTo>
                    <a:pt x="20" y="14"/>
                    <a:pt x="21" y="14"/>
                    <a:pt x="21" y="14"/>
                  </a:cubicBezTo>
                  <a:cubicBezTo>
                    <a:pt x="23" y="14"/>
                    <a:pt x="23" y="14"/>
                    <a:pt x="23" y="14"/>
                  </a:cubicBezTo>
                  <a:cubicBezTo>
                    <a:pt x="23" y="14"/>
                    <a:pt x="24" y="14"/>
                    <a:pt x="24" y="14"/>
                  </a:cubicBezTo>
                  <a:cubicBezTo>
                    <a:pt x="24" y="14"/>
                    <a:pt x="24" y="15"/>
                    <a:pt x="24" y="15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4" y="21"/>
                    <a:pt x="24" y="21"/>
                    <a:pt x="23" y="21"/>
                  </a:cubicBezTo>
                  <a:cubicBezTo>
                    <a:pt x="22" y="21"/>
                    <a:pt x="20" y="21"/>
                    <a:pt x="19" y="21"/>
                  </a:cubicBezTo>
                  <a:cubicBezTo>
                    <a:pt x="19" y="23"/>
                    <a:pt x="19" y="25"/>
                    <a:pt x="19" y="26"/>
                  </a:cubicBezTo>
                  <a:cubicBezTo>
                    <a:pt x="19" y="27"/>
                    <a:pt x="18" y="28"/>
                    <a:pt x="19" y="28"/>
                  </a:cubicBezTo>
                  <a:cubicBezTo>
                    <a:pt x="19" y="29"/>
                    <a:pt x="18" y="29"/>
                    <a:pt x="17" y="29"/>
                  </a:cubicBezTo>
                  <a:lnTo>
                    <a:pt x="12" y="30"/>
                  </a:lnTo>
                  <a:close/>
                  <a:moveTo>
                    <a:pt x="14" y="20"/>
                  </a:moveTo>
                  <a:cubicBezTo>
                    <a:pt x="14" y="23"/>
                    <a:pt x="14" y="23"/>
                    <a:pt x="14" y="23"/>
                  </a:cubicBezTo>
                  <a:cubicBezTo>
                    <a:pt x="14" y="24"/>
                    <a:pt x="14" y="25"/>
                    <a:pt x="14" y="27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5"/>
                    <a:pt x="16" y="22"/>
                    <a:pt x="16" y="20"/>
                  </a:cubicBezTo>
                  <a:cubicBezTo>
                    <a:pt x="16" y="19"/>
                    <a:pt x="17" y="19"/>
                    <a:pt x="17" y="19"/>
                  </a:cubicBezTo>
                  <a:cubicBezTo>
                    <a:pt x="17" y="19"/>
                    <a:pt x="17" y="18"/>
                    <a:pt x="18" y="19"/>
                  </a:cubicBezTo>
                  <a:cubicBezTo>
                    <a:pt x="19" y="19"/>
                    <a:pt x="20" y="19"/>
                    <a:pt x="22" y="19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0" y="16"/>
                    <a:pt x="20" y="16"/>
                    <a:pt x="19" y="16"/>
                  </a:cubicBezTo>
                  <a:cubicBezTo>
                    <a:pt x="18" y="16"/>
                    <a:pt x="18" y="16"/>
                    <a:pt x="17" y="16"/>
                  </a:cubicBezTo>
                  <a:cubicBezTo>
                    <a:pt x="17" y="15"/>
                    <a:pt x="16" y="15"/>
                    <a:pt x="16" y="14"/>
                  </a:cubicBezTo>
                  <a:cubicBezTo>
                    <a:pt x="16" y="11"/>
                    <a:pt x="17" y="9"/>
                    <a:pt x="17" y="7"/>
                  </a:cubicBezTo>
                  <a:cubicBezTo>
                    <a:pt x="17" y="6"/>
                    <a:pt x="17" y="5"/>
                    <a:pt x="17" y="3"/>
                  </a:cubicBezTo>
                  <a:cubicBezTo>
                    <a:pt x="17" y="3"/>
                    <a:pt x="16" y="3"/>
                    <a:pt x="15" y="3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9" y="7"/>
                    <a:pt x="3" y="15"/>
                    <a:pt x="3" y="17"/>
                  </a:cubicBezTo>
                  <a:cubicBezTo>
                    <a:pt x="3" y="17"/>
                    <a:pt x="3" y="18"/>
                    <a:pt x="3" y="19"/>
                  </a:cubicBezTo>
                  <a:cubicBezTo>
                    <a:pt x="5" y="19"/>
                    <a:pt x="6" y="19"/>
                    <a:pt x="8" y="19"/>
                  </a:cubicBezTo>
                  <a:cubicBezTo>
                    <a:pt x="9" y="19"/>
                    <a:pt x="11" y="19"/>
                    <a:pt x="12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13" y="19"/>
                    <a:pt x="14" y="19"/>
                    <a:pt x="14" y="20"/>
                  </a:cubicBezTo>
                  <a:close/>
                  <a:moveTo>
                    <a:pt x="13" y="16"/>
                  </a:moveTo>
                  <a:cubicBezTo>
                    <a:pt x="11" y="16"/>
                    <a:pt x="9" y="16"/>
                    <a:pt x="7" y="16"/>
                  </a:cubicBezTo>
                  <a:cubicBezTo>
                    <a:pt x="6" y="16"/>
                    <a:pt x="6" y="16"/>
                    <a:pt x="6" y="15"/>
                  </a:cubicBezTo>
                  <a:cubicBezTo>
                    <a:pt x="5" y="15"/>
                    <a:pt x="6" y="14"/>
                    <a:pt x="6" y="14"/>
                  </a:cubicBezTo>
                  <a:cubicBezTo>
                    <a:pt x="8" y="12"/>
                    <a:pt x="10" y="9"/>
                    <a:pt x="12" y="7"/>
                  </a:cubicBezTo>
                  <a:cubicBezTo>
                    <a:pt x="13" y="7"/>
                    <a:pt x="14" y="7"/>
                    <a:pt x="14" y="7"/>
                  </a:cubicBezTo>
                  <a:cubicBezTo>
                    <a:pt x="15" y="7"/>
                    <a:pt x="15" y="8"/>
                    <a:pt x="15" y="8"/>
                  </a:cubicBezTo>
                  <a:cubicBezTo>
                    <a:pt x="15" y="9"/>
                    <a:pt x="15" y="10"/>
                    <a:pt x="14" y="12"/>
                  </a:cubicBezTo>
                  <a:cubicBezTo>
                    <a:pt x="14" y="13"/>
                    <a:pt x="14" y="14"/>
                    <a:pt x="14" y="15"/>
                  </a:cubicBezTo>
                  <a:cubicBezTo>
                    <a:pt x="14" y="16"/>
                    <a:pt x="14" y="16"/>
                    <a:pt x="13" y="16"/>
                  </a:cubicBezTo>
                  <a:close/>
                  <a:moveTo>
                    <a:pt x="10" y="13"/>
                  </a:moveTo>
                  <a:cubicBezTo>
                    <a:pt x="11" y="13"/>
                    <a:pt x="11" y="13"/>
                    <a:pt x="12" y="13"/>
                  </a:cubicBezTo>
                  <a:cubicBezTo>
                    <a:pt x="12" y="13"/>
                    <a:pt x="12" y="12"/>
                    <a:pt x="12" y="11"/>
                  </a:cubicBezTo>
                  <a:cubicBezTo>
                    <a:pt x="11" y="12"/>
                    <a:pt x="11" y="13"/>
                    <a:pt x="10" y="13"/>
                  </a:cubicBezTo>
                  <a:close/>
                </a:path>
              </a:pathLst>
            </a:custGeom>
            <a:solidFill>
              <a:srgbClr val="0F86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89" name="任意多边形 88"/>
          <p:cNvSpPr/>
          <p:nvPr/>
        </p:nvSpPr>
        <p:spPr>
          <a:xfrm>
            <a:off x="2299051" y="2454554"/>
            <a:ext cx="2171065" cy="31866"/>
          </a:xfrm>
          <a:custGeom>
            <a:avLst/>
            <a:gdLst>
              <a:gd name="connsiteX0" fmla="*/ 0 w 12338831"/>
              <a:gd name="connsiteY0" fmla="*/ 85134 h 212859"/>
              <a:gd name="connsiteX1" fmla="*/ 2796363 w 12338831"/>
              <a:gd name="connsiteY1" fmla="*/ 138297 h 212859"/>
              <a:gd name="connsiteX2" fmla="*/ 5252483 w 12338831"/>
              <a:gd name="connsiteY2" fmla="*/ 21339 h 212859"/>
              <a:gd name="connsiteX3" fmla="*/ 6730409 w 12338831"/>
              <a:gd name="connsiteY3" fmla="*/ 31971 h 212859"/>
              <a:gd name="connsiteX4" fmla="*/ 9707525 w 12338831"/>
              <a:gd name="connsiteY4" fmla="*/ 212725 h 212859"/>
              <a:gd name="connsiteX5" fmla="*/ 12269972 w 12338831"/>
              <a:gd name="connsiteY5" fmla="*/ 74 h 212859"/>
              <a:gd name="connsiteX6" fmla="*/ 11557590 w 12338831"/>
              <a:gd name="connsiteY6" fmla="*/ 191460 h 212859"/>
              <a:gd name="connsiteX0" fmla="*/ 0 w 12555671"/>
              <a:gd name="connsiteY0" fmla="*/ 85072 h 223296"/>
              <a:gd name="connsiteX1" fmla="*/ 2796363 w 12555671"/>
              <a:gd name="connsiteY1" fmla="*/ 138235 h 223296"/>
              <a:gd name="connsiteX2" fmla="*/ 5252483 w 12555671"/>
              <a:gd name="connsiteY2" fmla="*/ 21277 h 223296"/>
              <a:gd name="connsiteX3" fmla="*/ 6730409 w 12555671"/>
              <a:gd name="connsiteY3" fmla="*/ 31909 h 223296"/>
              <a:gd name="connsiteX4" fmla="*/ 9707525 w 12555671"/>
              <a:gd name="connsiteY4" fmla="*/ 212663 h 223296"/>
              <a:gd name="connsiteX5" fmla="*/ 12269972 w 12555671"/>
              <a:gd name="connsiteY5" fmla="*/ 12 h 223296"/>
              <a:gd name="connsiteX6" fmla="*/ 12355032 w 12555671"/>
              <a:gd name="connsiteY6" fmla="*/ 223296 h 223296"/>
              <a:gd name="connsiteX0" fmla="*/ 0 w 12555671"/>
              <a:gd name="connsiteY0" fmla="*/ 85072 h 223296"/>
              <a:gd name="connsiteX1" fmla="*/ 2796363 w 12555671"/>
              <a:gd name="connsiteY1" fmla="*/ 138235 h 223296"/>
              <a:gd name="connsiteX2" fmla="*/ 5252483 w 12555671"/>
              <a:gd name="connsiteY2" fmla="*/ 21277 h 223296"/>
              <a:gd name="connsiteX3" fmla="*/ 6730409 w 12555671"/>
              <a:gd name="connsiteY3" fmla="*/ 31909 h 223296"/>
              <a:gd name="connsiteX4" fmla="*/ 9707525 w 12555671"/>
              <a:gd name="connsiteY4" fmla="*/ 212663 h 223296"/>
              <a:gd name="connsiteX5" fmla="*/ 12269972 w 12555671"/>
              <a:gd name="connsiteY5" fmla="*/ 12 h 223296"/>
              <a:gd name="connsiteX6" fmla="*/ 12355032 w 12555671"/>
              <a:gd name="connsiteY6" fmla="*/ 223296 h 223296"/>
              <a:gd name="connsiteX0" fmla="*/ 0 w 12269972"/>
              <a:gd name="connsiteY0" fmla="*/ 85072 h 212797"/>
              <a:gd name="connsiteX1" fmla="*/ 2796363 w 12269972"/>
              <a:gd name="connsiteY1" fmla="*/ 138235 h 212797"/>
              <a:gd name="connsiteX2" fmla="*/ 5252483 w 12269972"/>
              <a:gd name="connsiteY2" fmla="*/ 21277 h 212797"/>
              <a:gd name="connsiteX3" fmla="*/ 6730409 w 12269972"/>
              <a:gd name="connsiteY3" fmla="*/ 31909 h 212797"/>
              <a:gd name="connsiteX4" fmla="*/ 9707525 w 12269972"/>
              <a:gd name="connsiteY4" fmla="*/ 212663 h 212797"/>
              <a:gd name="connsiteX5" fmla="*/ 12269972 w 12269972"/>
              <a:gd name="connsiteY5" fmla="*/ 12 h 212797"/>
              <a:gd name="connsiteX0" fmla="*/ 0 w 12269972"/>
              <a:gd name="connsiteY0" fmla="*/ 85060 h 212785"/>
              <a:gd name="connsiteX1" fmla="*/ 2796363 w 12269972"/>
              <a:gd name="connsiteY1" fmla="*/ 138223 h 212785"/>
              <a:gd name="connsiteX2" fmla="*/ 5252483 w 12269972"/>
              <a:gd name="connsiteY2" fmla="*/ 21265 h 212785"/>
              <a:gd name="connsiteX3" fmla="*/ 6730409 w 12269972"/>
              <a:gd name="connsiteY3" fmla="*/ 31897 h 212785"/>
              <a:gd name="connsiteX4" fmla="*/ 9707525 w 12269972"/>
              <a:gd name="connsiteY4" fmla="*/ 212651 h 212785"/>
              <a:gd name="connsiteX5" fmla="*/ 12269972 w 12269972"/>
              <a:gd name="connsiteY5" fmla="*/ 0 h 212785"/>
              <a:gd name="connsiteX0" fmla="*/ 0 w 12269972"/>
              <a:gd name="connsiteY0" fmla="*/ 85060 h 212785"/>
              <a:gd name="connsiteX1" fmla="*/ 2796363 w 12269972"/>
              <a:gd name="connsiteY1" fmla="*/ 138223 h 212785"/>
              <a:gd name="connsiteX2" fmla="*/ 6730409 w 12269972"/>
              <a:gd name="connsiteY2" fmla="*/ 31897 h 212785"/>
              <a:gd name="connsiteX3" fmla="*/ 9707525 w 12269972"/>
              <a:gd name="connsiteY3" fmla="*/ 212651 h 212785"/>
              <a:gd name="connsiteX4" fmla="*/ 12269972 w 12269972"/>
              <a:gd name="connsiteY4" fmla="*/ 0 h 212785"/>
              <a:gd name="connsiteX0" fmla="*/ 0 w 12269972"/>
              <a:gd name="connsiteY0" fmla="*/ 85060 h 212785"/>
              <a:gd name="connsiteX1" fmla="*/ 2796363 w 12269972"/>
              <a:gd name="connsiteY1" fmla="*/ 138223 h 212785"/>
              <a:gd name="connsiteX2" fmla="*/ 6730408 w 12269972"/>
              <a:gd name="connsiteY2" fmla="*/ 31897 h 212785"/>
              <a:gd name="connsiteX3" fmla="*/ 9707525 w 12269972"/>
              <a:gd name="connsiteY3" fmla="*/ 212651 h 212785"/>
              <a:gd name="connsiteX4" fmla="*/ 12269972 w 12269972"/>
              <a:gd name="connsiteY4" fmla="*/ 0 h 212785"/>
              <a:gd name="connsiteX0" fmla="*/ 0 w 12269972"/>
              <a:gd name="connsiteY0" fmla="*/ 85060 h 212651"/>
              <a:gd name="connsiteX1" fmla="*/ 2796363 w 12269972"/>
              <a:gd name="connsiteY1" fmla="*/ 138223 h 212651"/>
              <a:gd name="connsiteX2" fmla="*/ 9707525 w 12269972"/>
              <a:gd name="connsiteY2" fmla="*/ 212651 h 212651"/>
              <a:gd name="connsiteX3" fmla="*/ 12269972 w 12269972"/>
              <a:gd name="connsiteY3" fmla="*/ 0 h 212651"/>
              <a:gd name="connsiteX0" fmla="*/ 0 w 12269972"/>
              <a:gd name="connsiteY0" fmla="*/ 85060 h 138223"/>
              <a:gd name="connsiteX1" fmla="*/ 2796363 w 12269972"/>
              <a:gd name="connsiteY1" fmla="*/ 138223 h 138223"/>
              <a:gd name="connsiteX2" fmla="*/ 7433632 w 12269972"/>
              <a:gd name="connsiteY2" fmla="*/ 100095 h 138223"/>
              <a:gd name="connsiteX3" fmla="*/ 12269972 w 12269972"/>
              <a:gd name="connsiteY3" fmla="*/ 0 h 138223"/>
              <a:gd name="connsiteX0" fmla="*/ 0 w 10182972"/>
              <a:gd name="connsiteY0" fmla="*/ 12702 h 65865"/>
              <a:gd name="connsiteX1" fmla="*/ 2796363 w 10182972"/>
              <a:gd name="connsiteY1" fmla="*/ 65865 h 65865"/>
              <a:gd name="connsiteX2" fmla="*/ 7433632 w 10182972"/>
              <a:gd name="connsiteY2" fmla="*/ 27737 h 65865"/>
              <a:gd name="connsiteX3" fmla="*/ 10182972 w 10182972"/>
              <a:gd name="connsiteY3" fmla="*/ 0 h 65865"/>
              <a:gd name="connsiteX0" fmla="*/ 0 w 10182972"/>
              <a:gd name="connsiteY0" fmla="*/ 12702 h 65865"/>
              <a:gd name="connsiteX1" fmla="*/ 2796363 w 10182972"/>
              <a:gd name="connsiteY1" fmla="*/ 65865 h 65865"/>
              <a:gd name="connsiteX2" fmla="*/ 7433632 w 10182972"/>
              <a:gd name="connsiteY2" fmla="*/ 27737 h 65865"/>
              <a:gd name="connsiteX3" fmla="*/ 10182972 w 10182972"/>
              <a:gd name="connsiteY3" fmla="*/ 0 h 65865"/>
              <a:gd name="connsiteX0" fmla="*/ 0 w 10182972"/>
              <a:gd name="connsiteY0" fmla="*/ 12702 h 75976"/>
              <a:gd name="connsiteX1" fmla="*/ 2796363 w 10182972"/>
              <a:gd name="connsiteY1" fmla="*/ 65865 h 75976"/>
              <a:gd name="connsiteX2" fmla="*/ 6499155 w 10182972"/>
              <a:gd name="connsiteY2" fmla="*/ 75976 h 75976"/>
              <a:gd name="connsiteX3" fmla="*/ 10182972 w 10182972"/>
              <a:gd name="connsiteY3" fmla="*/ 0 h 75976"/>
              <a:gd name="connsiteX0" fmla="*/ 0 w 10182972"/>
              <a:gd name="connsiteY0" fmla="*/ 12702 h 75976"/>
              <a:gd name="connsiteX1" fmla="*/ 3699691 w 10182972"/>
              <a:gd name="connsiteY1" fmla="*/ 17626 h 75976"/>
              <a:gd name="connsiteX2" fmla="*/ 6499155 w 10182972"/>
              <a:gd name="connsiteY2" fmla="*/ 75976 h 75976"/>
              <a:gd name="connsiteX3" fmla="*/ 10182972 w 10182972"/>
              <a:gd name="connsiteY3" fmla="*/ 0 h 75976"/>
              <a:gd name="connsiteX0" fmla="*/ 0 w 10182972"/>
              <a:gd name="connsiteY0" fmla="*/ 12702 h 59897"/>
              <a:gd name="connsiteX1" fmla="*/ 3699691 w 10182972"/>
              <a:gd name="connsiteY1" fmla="*/ 17626 h 59897"/>
              <a:gd name="connsiteX2" fmla="*/ 6218813 w 10182972"/>
              <a:gd name="connsiteY2" fmla="*/ 59897 h 59897"/>
              <a:gd name="connsiteX3" fmla="*/ 10182972 w 10182972"/>
              <a:gd name="connsiteY3" fmla="*/ 0 h 59897"/>
              <a:gd name="connsiteX0" fmla="*/ 0 w 9248495"/>
              <a:gd name="connsiteY0" fmla="*/ 12702 h 59897"/>
              <a:gd name="connsiteX1" fmla="*/ 3699691 w 9248495"/>
              <a:gd name="connsiteY1" fmla="*/ 17626 h 59897"/>
              <a:gd name="connsiteX2" fmla="*/ 6218813 w 9248495"/>
              <a:gd name="connsiteY2" fmla="*/ 59897 h 59897"/>
              <a:gd name="connsiteX3" fmla="*/ 9248495 w 9248495"/>
              <a:gd name="connsiteY3" fmla="*/ 0 h 59897"/>
              <a:gd name="connsiteX0" fmla="*/ 0 w 9248495"/>
              <a:gd name="connsiteY0" fmla="*/ 12702 h 27738"/>
              <a:gd name="connsiteX1" fmla="*/ 3699691 w 9248495"/>
              <a:gd name="connsiteY1" fmla="*/ 17626 h 27738"/>
              <a:gd name="connsiteX2" fmla="*/ 6218813 w 9248495"/>
              <a:gd name="connsiteY2" fmla="*/ 27738 h 27738"/>
              <a:gd name="connsiteX3" fmla="*/ 9248495 w 9248495"/>
              <a:gd name="connsiteY3" fmla="*/ 0 h 27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248495" h="27738">
                <a:moveTo>
                  <a:pt x="0" y="12702"/>
                </a:moveTo>
                <a:cubicBezTo>
                  <a:pt x="960474" y="44599"/>
                  <a:pt x="2663222" y="15120"/>
                  <a:pt x="3699691" y="17626"/>
                </a:cubicBezTo>
                <a:lnTo>
                  <a:pt x="6218813" y="27738"/>
                </a:lnTo>
                <a:lnTo>
                  <a:pt x="9248495" y="0"/>
                </a:lnTo>
              </a:path>
            </a:pathLst>
          </a:custGeom>
          <a:noFill/>
          <a:ln w="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任意多边形 89"/>
          <p:cNvSpPr/>
          <p:nvPr/>
        </p:nvSpPr>
        <p:spPr>
          <a:xfrm>
            <a:off x="2829848" y="3081223"/>
            <a:ext cx="2171065" cy="31866"/>
          </a:xfrm>
          <a:custGeom>
            <a:avLst/>
            <a:gdLst>
              <a:gd name="connsiteX0" fmla="*/ 0 w 12338831"/>
              <a:gd name="connsiteY0" fmla="*/ 85134 h 212859"/>
              <a:gd name="connsiteX1" fmla="*/ 2796363 w 12338831"/>
              <a:gd name="connsiteY1" fmla="*/ 138297 h 212859"/>
              <a:gd name="connsiteX2" fmla="*/ 5252483 w 12338831"/>
              <a:gd name="connsiteY2" fmla="*/ 21339 h 212859"/>
              <a:gd name="connsiteX3" fmla="*/ 6730409 w 12338831"/>
              <a:gd name="connsiteY3" fmla="*/ 31971 h 212859"/>
              <a:gd name="connsiteX4" fmla="*/ 9707525 w 12338831"/>
              <a:gd name="connsiteY4" fmla="*/ 212725 h 212859"/>
              <a:gd name="connsiteX5" fmla="*/ 12269972 w 12338831"/>
              <a:gd name="connsiteY5" fmla="*/ 74 h 212859"/>
              <a:gd name="connsiteX6" fmla="*/ 11557590 w 12338831"/>
              <a:gd name="connsiteY6" fmla="*/ 191460 h 212859"/>
              <a:gd name="connsiteX0" fmla="*/ 0 w 12555671"/>
              <a:gd name="connsiteY0" fmla="*/ 85072 h 223296"/>
              <a:gd name="connsiteX1" fmla="*/ 2796363 w 12555671"/>
              <a:gd name="connsiteY1" fmla="*/ 138235 h 223296"/>
              <a:gd name="connsiteX2" fmla="*/ 5252483 w 12555671"/>
              <a:gd name="connsiteY2" fmla="*/ 21277 h 223296"/>
              <a:gd name="connsiteX3" fmla="*/ 6730409 w 12555671"/>
              <a:gd name="connsiteY3" fmla="*/ 31909 h 223296"/>
              <a:gd name="connsiteX4" fmla="*/ 9707525 w 12555671"/>
              <a:gd name="connsiteY4" fmla="*/ 212663 h 223296"/>
              <a:gd name="connsiteX5" fmla="*/ 12269972 w 12555671"/>
              <a:gd name="connsiteY5" fmla="*/ 12 h 223296"/>
              <a:gd name="connsiteX6" fmla="*/ 12355032 w 12555671"/>
              <a:gd name="connsiteY6" fmla="*/ 223296 h 223296"/>
              <a:gd name="connsiteX0" fmla="*/ 0 w 12555671"/>
              <a:gd name="connsiteY0" fmla="*/ 85072 h 223296"/>
              <a:gd name="connsiteX1" fmla="*/ 2796363 w 12555671"/>
              <a:gd name="connsiteY1" fmla="*/ 138235 h 223296"/>
              <a:gd name="connsiteX2" fmla="*/ 5252483 w 12555671"/>
              <a:gd name="connsiteY2" fmla="*/ 21277 h 223296"/>
              <a:gd name="connsiteX3" fmla="*/ 6730409 w 12555671"/>
              <a:gd name="connsiteY3" fmla="*/ 31909 h 223296"/>
              <a:gd name="connsiteX4" fmla="*/ 9707525 w 12555671"/>
              <a:gd name="connsiteY4" fmla="*/ 212663 h 223296"/>
              <a:gd name="connsiteX5" fmla="*/ 12269972 w 12555671"/>
              <a:gd name="connsiteY5" fmla="*/ 12 h 223296"/>
              <a:gd name="connsiteX6" fmla="*/ 12355032 w 12555671"/>
              <a:gd name="connsiteY6" fmla="*/ 223296 h 223296"/>
              <a:gd name="connsiteX0" fmla="*/ 0 w 12269972"/>
              <a:gd name="connsiteY0" fmla="*/ 85072 h 212797"/>
              <a:gd name="connsiteX1" fmla="*/ 2796363 w 12269972"/>
              <a:gd name="connsiteY1" fmla="*/ 138235 h 212797"/>
              <a:gd name="connsiteX2" fmla="*/ 5252483 w 12269972"/>
              <a:gd name="connsiteY2" fmla="*/ 21277 h 212797"/>
              <a:gd name="connsiteX3" fmla="*/ 6730409 w 12269972"/>
              <a:gd name="connsiteY3" fmla="*/ 31909 h 212797"/>
              <a:gd name="connsiteX4" fmla="*/ 9707525 w 12269972"/>
              <a:gd name="connsiteY4" fmla="*/ 212663 h 212797"/>
              <a:gd name="connsiteX5" fmla="*/ 12269972 w 12269972"/>
              <a:gd name="connsiteY5" fmla="*/ 12 h 212797"/>
              <a:gd name="connsiteX0" fmla="*/ 0 w 12269972"/>
              <a:gd name="connsiteY0" fmla="*/ 85060 h 212785"/>
              <a:gd name="connsiteX1" fmla="*/ 2796363 w 12269972"/>
              <a:gd name="connsiteY1" fmla="*/ 138223 h 212785"/>
              <a:gd name="connsiteX2" fmla="*/ 5252483 w 12269972"/>
              <a:gd name="connsiteY2" fmla="*/ 21265 h 212785"/>
              <a:gd name="connsiteX3" fmla="*/ 6730409 w 12269972"/>
              <a:gd name="connsiteY3" fmla="*/ 31897 h 212785"/>
              <a:gd name="connsiteX4" fmla="*/ 9707525 w 12269972"/>
              <a:gd name="connsiteY4" fmla="*/ 212651 h 212785"/>
              <a:gd name="connsiteX5" fmla="*/ 12269972 w 12269972"/>
              <a:gd name="connsiteY5" fmla="*/ 0 h 212785"/>
              <a:gd name="connsiteX0" fmla="*/ 0 w 12269972"/>
              <a:gd name="connsiteY0" fmla="*/ 85060 h 212785"/>
              <a:gd name="connsiteX1" fmla="*/ 2796363 w 12269972"/>
              <a:gd name="connsiteY1" fmla="*/ 138223 h 212785"/>
              <a:gd name="connsiteX2" fmla="*/ 6730409 w 12269972"/>
              <a:gd name="connsiteY2" fmla="*/ 31897 h 212785"/>
              <a:gd name="connsiteX3" fmla="*/ 9707525 w 12269972"/>
              <a:gd name="connsiteY3" fmla="*/ 212651 h 212785"/>
              <a:gd name="connsiteX4" fmla="*/ 12269972 w 12269972"/>
              <a:gd name="connsiteY4" fmla="*/ 0 h 212785"/>
              <a:gd name="connsiteX0" fmla="*/ 0 w 12269972"/>
              <a:gd name="connsiteY0" fmla="*/ 85060 h 212785"/>
              <a:gd name="connsiteX1" fmla="*/ 2796363 w 12269972"/>
              <a:gd name="connsiteY1" fmla="*/ 138223 h 212785"/>
              <a:gd name="connsiteX2" fmla="*/ 6730408 w 12269972"/>
              <a:gd name="connsiteY2" fmla="*/ 31897 h 212785"/>
              <a:gd name="connsiteX3" fmla="*/ 9707525 w 12269972"/>
              <a:gd name="connsiteY3" fmla="*/ 212651 h 212785"/>
              <a:gd name="connsiteX4" fmla="*/ 12269972 w 12269972"/>
              <a:gd name="connsiteY4" fmla="*/ 0 h 212785"/>
              <a:gd name="connsiteX0" fmla="*/ 0 w 12269972"/>
              <a:gd name="connsiteY0" fmla="*/ 85060 h 212651"/>
              <a:gd name="connsiteX1" fmla="*/ 2796363 w 12269972"/>
              <a:gd name="connsiteY1" fmla="*/ 138223 h 212651"/>
              <a:gd name="connsiteX2" fmla="*/ 9707525 w 12269972"/>
              <a:gd name="connsiteY2" fmla="*/ 212651 h 212651"/>
              <a:gd name="connsiteX3" fmla="*/ 12269972 w 12269972"/>
              <a:gd name="connsiteY3" fmla="*/ 0 h 212651"/>
              <a:gd name="connsiteX0" fmla="*/ 0 w 12269972"/>
              <a:gd name="connsiteY0" fmla="*/ 85060 h 138223"/>
              <a:gd name="connsiteX1" fmla="*/ 2796363 w 12269972"/>
              <a:gd name="connsiteY1" fmla="*/ 138223 h 138223"/>
              <a:gd name="connsiteX2" fmla="*/ 7433632 w 12269972"/>
              <a:gd name="connsiteY2" fmla="*/ 100095 h 138223"/>
              <a:gd name="connsiteX3" fmla="*/ 12269972 w 12269972"/>
              <a:gd name="connsiteY3" fmla="*/ 0 h 138223"/>
              <a:gd name="connsiteX0" fmla="*/ 0 w 10182972"/>
              <a:gd name="connsiteY0" fmla="*/ 12702 h 65865"/>
              <a:gd name="connsiteX1" fmla="*/ 2796363 w 10182972"/>
              <a:gd name="connsiteY1" fmla="*/ 65865 h 65865"/>
              <a:gd name="connsiteX2" fmla="*/ 7433632 w 10182972"/>
              <a:gd name="connsiteY2" fmla="*/ 27737 h 65865"/>
              <a:gd name="connsiteX3" fmla="*/ 10182972 w 10182972"/>
              <a:gd name="connsiteY3" fmla="*/ 0 h 65865"/>
              <a:gd name="connsiteX0" fmla="*/ 0 w 10182972"/>
              <a:gd name="connsiteY0" fmla="*/ 12702 h 65865"/>
              <a:gd name="connsiteX1" fmla="*/ 2796363 w 10182972"/>
              <a:gd name="connsiteY1" fmla="*/ 65865 h 65865"/>
              <a:gd name="connsiteX2" fmla="*/ 7433632 w 10182972"/>
              <a:gd name="connsiteY2" fmla="*/ 27737 h 65865"/>
              <a:gd name="connsiteX3" fmla="*/ 10182972 w 10182972"/>
              <a:gd name="connsiteY3" fmla="*/ 0 h 65865"/>
              <a:gd name="connsiteX0" fmla="*/ 0 w 10182972"/>
              <a:gd name="connsiteY0" fmla="*/ 12702 h 75976"/>
              <a:gd name="connsiteX1" fmla="*/ 2796363 w 10182972"/>
              <a:gd name="connsiteY1" fmla="*/ 65865 h 75976"/>
              <a:gd name="connsiteX2" fmla="*/ 6499155 w 10182972"/>
              <a:gd name="connsiteY2" fmla="*/ 75976 h 75976"/>
              <a:gd name="connsiteX3" fmla="*/ 10182972 w 10182972"/>
              <a:gd name="connsiteY3" fmla="*/ 0 h 75976"/>
              <a:gd name="connsiteX0" fmla="*/ 0 w 10182972"/>
              <a:gd name="connsiteY0" fmla="*/ 12702 h 75976"/>
              <a:gd name="connsiteX1" fmla="*/ 3699691 w 10182972"/>
              <a:gd name="connsiteY1" fmla="*/ 17626 h 75976"/>
              <a:gd name="connsiteX2" fmla="*/ 6499155 w 10182972"/>
              <a:gd name="connsiteY2" fmla="*/ 75976 h 75976"/>
              <a:gd name="connsiteX3" fmla="*/ 10182972 w 10182972"/>
              <a:gd name="connsiteY3" fmla="*/ 0 h 75976"/>
              <a:gd name="connsiteX0" fmla="*/ 0 w 10182972"/>
              <a:gd name="connsiteY0" fmla="*/ 12702 h 59897"/>
              <a:gd name="connsiteX1" fmla="*/ 3699691 w 10182972"/>
              <a:gd name="connsiteY1" fmla="*/ 17626 h 59897"/>
              <a:gd name="connsiteX2" fmla="*/ 6218813 w 10182972"/>
              <a:gd name="connsiteY2" fmla="*/ 59897 h 59897"/>
              <a:gd name="connsiteX3" fmla="*/ 10182972 w 10182972"/>
              <a:gd name="connsiteY3" fmla="*/ 0 h 59897"/>
              <a:gd name="connsiteX0" fmla="*/ 0 w 9248495"/>
              <a:gd name="connsiteY0" fmla="*/ 12702 h 59897"/>
              <a:gd name="connsiteX1" fmla="*/ 3699691 w 9248495"/>
              <a:gd name="connsiteY1" fmla="*/ 17626 h 59897"/>
              <a:gd name="connsiteX2" fmla="*/ 6218813 w 9248495"/>
              <a:gd name="connsiteY2" fmla="*/ 59897 h 59897"/>
              <a:gd name="connsiteX3" fmla="*/ 9248495 w 9248495"/>
              <a:gd name="connsiteY3" fmla="*/ 0 h 59897"/>
              <a:gd name="connsiteX0" fmla="*/ 0 w 9248495"/>
              <a:gd name="connsiteY0" fmla="*/ 12702 h 27738"/>
              <a:gd name="connsiteX1" fmla="*/ 3699691 w 9248495"/>
              <a:gd name="connsiteY1" fmla="*/ 17626 h 27738"/>
              <a:gd name="connsiteX2" fmla="*/ 6218813 w 9248495"/>
              <a:gd name="connsiteY2" fmla="*/ 27738 h 27738"/>
              <a:gd name="connsiteX3" fmla="*/ 9248495 w 9248495"/>
              <a:gd name="connsiteY3" fmla="*/ 0 h 27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248495" h="27738">
                <a:moveTo>
                  <a:pt x="0" y="12702"/>
                </a:moveTo>
                <a:cubicBezTo>
                  <a:pt x="960474" y="44599"/>
                  <a:pt x="2663222" y="15120"/>
                  <a:pt x="3699691" y="17626"/>
                </a:cubicBezTo>
                <a:lnTo>
                  <a:pt x="6218813" y="27738"/>
                </a:lnTo>
                <a:lnTo>
                  <a:pt x="9248495" y="0"/>
                </a:lnTo>
              </a:path>
            </a:pathLst>
          </a:custGeom>
          <a:noFill/>
          <a:ln w="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任意多边形 90"/>
          <p:cNvSpPr/>
          <p:nvPr/>
        </p:nvSpPr>
        <p:spPr>
          <a:xfrm>
            <a:off x="3323989" y="3635039"/>
            <a:ext cx="2171065" cy="31866"/>
          </a:xfrm>
          <a:custGeom>
            <a:avLst/>
            <a:gdLst>
              <a:gd name="connsiteX0" fmla="*/ 0 w 12338831"/>
              <a:gd name="connsiteY0" fmla="*/ 85134 h 212859"/>
              <a:gd name="connsiteX1" fmla="*/ 2796363 w 12338831"/>
              <a:gd name="connsiteY1" fmla="*/ 138297 h 212859"/>
              <a:gd name="connsiteX2" fmla="*/ 5252483 w 12338831"/>
              <a:gd name="connsiteY2" fmla="*/ 21339 h 212859"/>
              <a:gd name="connsiteX3" fmla="*/ 6730409 w 12338831"/>
              <a:gd name="connsiteY3" fmla="*/ 31971 h 212859"/>
              <a:gd name="connsiteX4" fmla="*/ 9707525 w 12338831"/>
              <a:gd name="connsiteY4" fmla="*/ 212725 h 212859"/>
              <a:gd name="connsiteX5" fmla="*/ 12269972 w 12338831"/>
              <a:gd name="connsiteY5" fmla="*/ 74 h 212859"/>
              <a:gd name="connsiteX6" fmla="*/ 11557590 w 12338831"/>
              <a:gd name="connsiteY6" fmla="*/ 191460 h 212859"/>
              <a:gd name="connsiteX0" fmla="*/ 0 w 12555671"/>
              <a:gd name="connsiteY0" fmla="*/ 85072 h 223296"/>
              <a:gd name="connsiteX1" fmla="*/ 2796363 w 12555671"/>
              <a:gd name="connsiteY1" fmla="*/ 138235 h 223296"/>
              <a:gd name="connsiteX2" fmla="*/ 5252483 w 12555671"/>
              <a:gd name="connsiteY2" fmla="*/ 21277 h 223296"/>
              <a:gd name="connsiteX3" fmla="*/ 6730409 w 12555671"/>
              <a:gd name="connsiteY3" fmla="*/ 31909 h 223296"/>
              <a:gd name="connsiteX4" fmla="*/ 9707525 w 12555671"/>
              <a:gd name="connsiteY4" fmla="*/ 212663 h 223296"/>
              <a:gd name="connsiteX5" fmla="*/ 12269972 w 12555671"/>
              <a:gd name="connsiteY5" fmla="*/ 12 h 223296"/>
              <a:gd name="connsiteX6" fmla="*/ 12355032 w 12555671"/>
              <a:gd name="connsiteY6" fmla="*/ 223296 h 223296"/>
              <a:gd name="connsiteX0" fmla="*/ 0 w 12555671"/>
              <a:gd name="connsiteY0" fmla="*/ 85072 h 223296"/>
              <a:gd name="connsiteX1" fmla="*/ 2796363 w 12555671"/>
              <a:gd name="connsiteY1" fmla="*/ 138235 h 223296"/>
              <a:gd name="connsiteX2" fmla="*/ 5252483 w 12555671"/>
              <a:gd name="connsiteY2" fmla="*/ 21277 h 223296"/>
              <a:gd name="connsiteX3" fmla="*/ 6730409 w 12555671"/>
              <a:gd name="connsiteY3" fmla="*/ 31909 h 223296"/>
              <a:gd name="connsiteX4" fmla="*/ 9707525 w 12555671"/>
              <a:gd name="connsiteY4" fmla="*/ 212663 h 223296"/>
              <a:gd name="connsiteX5" fmla="*/ 12269972 w 12555671"/>
              <a:gd name="connsiteY5" fmla="*/ 12 h 223296"/>
              <a:gd name="connsiteX6" fmla="*/ 12355032 w 12555671"/>
              <a:gd name="connsiteY6" fmla="*/ 223296 h 223296"/>
              <a:gd name="connsiteX0" fmla="*/ 0 w 12269972"/>
              <a:gd name="connsiteY0" fmla="*/ 85072 h 212797"/>
              <a:gd name="connsiteX1" fmla="*/ 2796363 w 12269972"/>
              <a:gd name="connsiteY1" fmla="*/ 138235 h 212797"/>
              <a:gd name="connsiteX2" fmla="*/ 5252483 w 12269972"/>
              <a:gd name="connsiteY2" fmla="*/ 21277 h 212797"/>
              <a:gd name="connsiteX3" fmla="*/ 6730409 w 12269972"/>
              <a:gd name="connsiteY3" fmla="*/ 31909 h 212797"/>
              <a:gd name="connsiteX4" fmla="*/ 9707525 w 12269972"/>
              <a:gd name="connsiteY4" fmla="*/ 212663 h 212797"/>
              <a:gd name="connsiteX5" fmla="*/ 12269972 w 12269972"/>
              <a:gd name="connsiteY5" fmla="*/ 12 h 212797"/>
              <a:gd name="connsiteX0" fmla="*/ 0 w 12269972"/>
              <a:gd name="connsiteY0" fmla="*/ 85060 h 212785"/>
              <a:gd name="connsiteX1" fmla="*/ 2796363 w 12269972"/>
              <a:gd name="connsiteY1" fmla="*/ 138223 h 212785"/>
              <a:gd name="connsiteX2" fmla="*/ 5252483 w 12269972"/>
              <a:gd name="connsiteY2" fmla="*/ 21265 h 212785"/>
              <a:gd name="connsiteX3" fmla="*/ 6730409 w 12269972"/>
              <a:gd name="connsiteY3" fmla="*/ 31897 h 212785"/>
              <a:gd name="connsiteX4" fmla="*/ 9707525 w 12269972"/>
              <a:gd name="connsiteY4" fmla="*/ 212651 h 212785"/>
              <a:gd name="connsiteX5" fmla="*/ 12269972 w 12269972"/>
              <a:gd name="connsiteY5" fmla="*/ 0 h 212785"/>
              <a:gd name="connsiteX0" fmla="*/ 0 w 12269972"/>
              <a:gd name="connsiteY0" fmla="*/ 85060 h 212785"/>
              <a:gd name="connsiteX1" fmla="*/ 2796363 w 12269972"/>
              <a:gd name="connsiteY1" fmla="*/ 138223 h 212785"/>
              <a:gd name="connsiteX2" fmla="*/ 6730409 w 12269972"/>
              <a:gd name="connsiteY2" fmla="*/ 31897 h 212785"/>
              <a:gd name="connsiteX3" fmla="*/ 9707525 w 12269972"/>
              <a:gd name="connsiteY3" fmla="*/ 212651 h 212785"/>
              <a:gd name="connsiteX4" fmla="*/ 12269972 w 12269972"/>
              <a:gd name="connsiteY4" fmla="*/ 0 h 212785"/>
              <a:gd name="connsiteX0" fmla="*/ 0 w 12269972"/>
              <a:gd name="connsiteY0" fmla="*/ 85060 h 212785"/>
              <a:gd name="connsiteX1" fmla="*/ 2796363 w 12269972"/>
              <a:gd name="connsiteY1" fmla="*/ 138223 h 212785"/>
              <a:gd name="connsiteX2" fmla="*/ 6730408 w 12269972"/>
              <a:gd name="connsiteY2" fmla="*/ 31897 h 212785"/>
              <a:gd name="connsiteX3" fmla="*/ 9707525 w 12269972"/>
              <a:gd name="connsiteY3" fmla="*/ 212651 h 212785"/>
              <a:gd name="connsiteX4" fmla="*/ 12269972 w 12269972"/>
              <a:gd name="connsiteY4" fmla="*/ 0 h 212785"/>
              <a:gd name="connsiteX0" fmla="*/ 0 w 12269972"/>
              <a:gd name="connsiteY0" fmla="*/ 85060 h 212651"/>
              <a:gd name="connsiteX1" fmla="*/ 2796363 w 12269972"/>
              <a:gd name="connsiteY1" fmla="*/ 138223 h 212651"/>
              <a:gd name="connsiteX2" fmla="*/ 9707525 w 12269972"/>
              <a:gd name="connsiteY2" fmla="*/ 212651 h 212651"/>
              <a:gd name="connsiteX3" fmla="*/ 12269972 w 12269972"/>
              <a:gd name="connsiteY3" fmla="*/ 0 h 212651"/>
              <a:gd name="connsiteX0" fmla="*/ 0 w 12269972"/>
              <a:gd name="connsiteY0" fmla="*/ 85060 h 138223"/>
              <a:gd name="connsiteX1" fmla="*/ 2796363 w 12269972"/>
              <a:gd name="connsiteY1" fmla="*/ 138223 h 138223"/>
              <a:gd name="connsiteX2" fmla="*/ 7433632 w 12269972"/>
              <a:gd name="connsiteY2" fmla="*/ 100095 h 138223"/>
              <a:gd name="connsiteX3" fmla="*/ 12269972 w 12269972"/>
              <a:gd name="connsiteY3" fmla="*/ 0 h 138223"/>
              <a:gd name="connsiteX0" fmla="*/ 0 w 10182972"/>
              <a:gd name="connsiteY0" fmla="*/ 12702 h 65865"/>
              <a:gd name="connsiteX1" fmla="*/ 2796363 w 10182972"/>
              <a:gd name="connsiteY1" fmla="*/ 65865 h 65865"/>
              <a:gd name="connsiteX2" fmla="*/ 7433632 w 10182972"/>
              <a:gd name="connsiteY2" fmla="*/ 27737 h 65865"/>
              <a:gd name="connsiteX3" fmla="*/ 10182972 w 10182972"/>
              <a:gd name="connsiteY3" fmla="*/ 0 h 65865"/>
              <a:gd name="connsiteX0" fmla="*/ 0 w 10182972"/>
              <a:gd name="connsiteY0" fmla="*/ 12702 h 65865"/>
              <a:gd name="connsiteX1" fmla="*/ 2796363 w 10182972"/>
              <a:gd name="connsiteY1" fmla="*/ 65865 h 65865"/>
              <a:gd name="connsiteX2" fmla="*/ 7433632 w 10182972"/>
              <a:gd name="connsiteY2" fmla="*/ 27737 h 65865"/>
              <a:gd name="connsiteX3" fmla="*/ 10182972 w 10182972"/>
              <a:gd name="connsiteY3" fmla="*/ 0 h 65865"/>
              <a:gd name="connsiteX0" fmla="*/ 0 w 10182972"/>
              <a:gd name="connsiteY0" fmla="*/ 12702 h 75976"/>
              <a:gd name="connsiteX1" fmla="*/ 2796363 w 10182972"/>
              <a:gd name="connsiteY1" fmla="*/ 65865 h 75976"/>
              <a:gd name="connsiteX2" fmla="*/ 6499155 w 10182972"/>
              <a:gd name="connsiteY2" fmla="*/ 75976 h 75976"/>
              <a:gd name="connsiteX3" fmla="*/ 10182972 w 10182972"/>
              <a:gd name="connsiteY3" fmla="*/ 0 h 75976"/>
              <a:gd name="connsiteX0" fmla="*/ 0 w 10182972"/>
              <a:gd name="connsiteY0" fmla="*/ 12702 h 75976"/>
              <a:gd name="connsiteX1" fmla="*/ 3699691 w 10182972"/>
              <a:gd name="connsiteY1" fmla="*/ 17626 h 75976"/>
              <a:gd name="connsiteX2" fmla="*/ 6499155 w 10182972"/>
              <a:gd name="connsiteY2" fmla="*/ 75976 h 75976"/>
              <a:gd name="connsiteX3" fmla="*/ 10182972 w 10182972"/>
              <a:gd name="connsiteY3" fmla="*/ 0 h 75976"/>
              <a:gd name="connsiteX0" fmla="*/ 0 w 10182972"/>
              <a:gd name="connsiteY0" fmla="*/ 12702 h 59897"/>
              <a:gd name="connsiteX1" fmla="*/ 3699691 w 10182972"/>
              <a:gd name="connsiteY1" fmla="*/ 17626 h 59897"/>
              <a:gd name="connsiteX2" fmla="*/ 6218813 w 10182972"/>
              <a:gd name="connsiteY2" fmla="*/ 59897 h 59897"/>
              <a:gd name="connsiteX3" fmla="*/ 10182972 w 10182972"/>
              <a:gd name="connsiteY3" fmla="*/ 0 h 59897"/>
              <a:gd name="connsiteX0" fmla="*/ 0 w 9248495"/>
              <a:gd name="connsiteY0" fmla="*/ 12702 h 59897"/>
              <a:gd name="connsiteX1" fmla="*/ 3699691 w 9248495"/>
              <a:gd name="connsiteY1" fmla="*/ 17626 h 59897"/>
              <a:gd name="connsiteX2" fmla="*/ 6218813 w 9248495"/>
              <a:gd name="connsiteY2" fmla="*/ 59897 h 59897"/>
              <a:gd name="connsiteX3" fmla="*/ 9248495 w 9248495"/>
              <a:gd name="connsiteY3" fmla="*/ 0 h 59897"/>
              <a:gd name="connsiteX0" fmla="*/ 0 w 9248495"/>
              <a:gd name="connsiteY0" fmla="*/ 12702 h 27738"/>
              <a:gd name="connsiteX1" fmla="*/ 3699691 w 9248495"/>
              <a:gd name="connsiteY1" fmla="*/ 17626 h 27738"/>
              <a:gd name="connsiteX2" fmla="*/ 6218813 w 9248495"/>
              <a:gd name="connsiteY2" fmla="*/ 27738 h 27738"/>
              <a:gd name="connsiteX3" fmla="*/ 9248495 w 9248495"/>
              <a:gd name="connsiteY3" fmla="*/ 0 h 27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248495" h="27738">
                <a:moveTo>
                  <a:pt x="0" y="12702"/>
                </a:moveTo>
                <a:cubicBezTo>
                  <a:pt x="960474" y="44599"/>
                  <a:pt x="2663222" y="15120"/>
                  <a:pt x="3699691" y="17626"/>
                </a:cubicBezTo>
                <a:lnTo>
                  <a:pt x="6218813" y="27738"/>
                </a:lnTo>
                <a:lnTo>
                  <a:pt x="9248495" y="0"/>
                </a:lnTo>
              </a:path>
            </a:pathLst>
          </a:custGeom>
          <a:noFill/>
          <a:ln w="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任意多边形 91"/>
          <p:cNvSpPr/>
          <p:nvPr/>
        </p:nvSpPr>
        <p:spPr>
          <a:xfrm>
            <a:off x="3921769" y="4193458"/>
            <a:ext cx="2171065" cy="31866"/>
          </a:xfrm>
          <a:custGeom>
            <a:avLst/>
            <a:gdLst>
              <a:gd name="connsiteX0" fmla="*/ 0 w 12338831"/>
              <a:gd name="connsiteY0" fmla="*/ 85134 h 212859"/>
              <a:gd name="connsiteX1" fmla="*/ 2796363 w 12338831"/>
              <a:gd name="connsiteY1" fmla="*/ 138297 h 212859"/>
              <a:gd name="connsiteX2" fmla="*/ 5252483 w 12338831"/>
              <a:gd name="connsiteY2" fmla="*/ 21339 h 212859"/>
              <a:gd name="connsiteX3" fmla="*/ 6730409 w 12338831"/>
              <a:gd name="connsiteY3" fmla="*/ 31971 h 212859"/>
              <a:gd name="connsiteX4" fmla="*/ 9707525 w 12338831"/>
              <a:gd name="connsiteY4" fmla="*/ 212725 h 212859"/>
              <a:gd name="connsiteX5" fmla="*/ 12269972 w 12338831"/>
              <a:gd name="connsiteY5" fmla="*/ 74 h 212859"/>
              <a:gd name="connsiteX6" fmla="*/ 11557590 w 12338831"/>
              <a:gd name="connsiteY6" fmla="*/ 191460 h 212859"/>
              <a:gd name="connsiteX0" fmla="*/ 0 w 12555671"/>
              <a:gd name="connsiteY0" fmla="*/ 85072 h 223296"/>
              <a:gd name="connsiteX1" fmla="*/ 2796363 w 12555671"/>
              <a:gd name="connsiteY1" fmla="*/ 138235 h 223296"/>
              <a:gd name="connsiteX2" fmla="*/ 5252483 w 12555671"/>
              <a:gd name="connsiteY2" fmla="*/ 21277 h 223296"/>
              <a:gd name="connsiteX3" fmla="*/ 6730409 w 12555671"/>
              <a:gd name="connsiteY3" fmla="*/ 31909 h 223296"/>
              <a:gd name="connsiteX4" fmla="*/ 9707525 w 12555671"/>
              <a:gd name="connsiteY4" fmla="*/ 212663 h 223296"/>
              <a:gd name="connsiteX5" fmla="*/ 12269972 w 12555671"/>
              <a:gd name="connsiteY5" fmla="*/ 12 h 223296"/>
              <a:gd name="connsiteX6" fmla="*/ 12355032 w 12555671"/>
              <a:gd name="connsiteY6" fmla="*/ 223296 h 223296"/>
              <a:gd name="connsiteX0" fmla="*/ 0 w 12555671"/>
              <a:gd name="connsiteY0" fmla="*/ 85072 h 223296"/>
              <a:gd name="connsiteX1" fmla="*/ 2796363 w 12555671"/>
              <a:gd name="connsiteY1" fmla="*/ 138235 h 223296"/>
              <a:gd name="connsiteX2" fmla="*/ 5252483 w 12555671"/>
              <a:gd name="connsiteY2" fmla="*/ 21277 h 223296"/>
              <a:gd name="connsiteX3" fmla="*/ 6730409 w 12555671"/>
              <a:gd name="connsiteY3" fmla="*/ 31909 h 223296"/>
              <a:gd name="connsiteX4" fmla="*/ 9707525 w 12555671"/>
              <a:gd name="connsiteY4" fmla="*/ 212663 h 223296"/>
              <a:gd name="connsiteX5" fmla="*/ 12269972 w 12555671"/>
              <a:gd name="connsiteY5" fmla="*/ 12 h 223296"/>
              <a:gd name="connsiteX6" fmla="*/ 12355032 w 12555671"/>
              <a:gd name="connsiteY6" fmla="*/ 223296 h 223296"/>
              <a:gd name="connsiteX0" fmla="*/ 0 w 12269972"/>
              <a:gd name="connsiteY0" fmla="*/ 85072 h 212797"/>
              <a:gd name="connsiteX1" fmla="*/ 2796363 w 12269972"/>
              <a:gd name="connsiteY1" fmla="*/ 138235 h 212797"/>
              <a:gd name="connsiteX2" fmla="*/ 5252483 w 12269972"/>
              <a:gd name="connsiteY2" fmla="*/ 21277 h 212797"/>
              <a:gd name="connsiteX3" fmla="*/ 6730409 w 12269972"/>
              <a:gd name="connsiteY3" fmla="*/ 31909 h 212797"/>
              <a:gd name="connsiteX4" fmla="*/ 9707525 w 12269972"/>
              <a:gd name="connsiteY4" fmla="*/ 212663 h 212797"/>
              <a:gd name="connsiteX5" fmla="*/ 12269972 w 12269972"/>
              <a:gd name="connsiteY5" fmla="*/ 12 h 212797"/>
              <a:gd name="connsiteX0" fmla="*/ 0 w 12269972"/>
              <a:gd name="connsiteY0" fmla="*/ 85060 h 212785"/>
              <a:gd name="connsiteX1" fmla="*/ 2796363 w 12269972"/>
              <a:gd name="connsiteY1" fmla="*/ 138223 h 212785"/>
              <a:gd name="connsiteX2" fmla="*/ 5252483 w 12269972"/>
              <a:gd name="connsiteY2" fmla="*/ 21265 h 212785"/>
              <a:gd name="connsiteX3" fmla="*/ 6730409 w 12269972"/>
              <a:gd name="connsiteY3" fmla="*/ 31897 h 212785"/>
              <a:gd name="connsiteX4" fmla="*/ 9707525 w 12269972"/>
              <a:gd name="connsiteY4" fmla="*/ 212651 h 212785"/>
              <a:gd name="connsiteX5" fmla="*/ 12269972 w 12269972"/>
              <a:gd name="connsiteY5" fmla="*/ 0 h 212785"/>
              <a:gd name="connsiteX0" fmla="*/ 0 w 12269972"/>
              <a:gd name="connsiteY0" fmla="*/ 85060 h 212785"/>
              <a:gd name="connsiteX1" fmla="*/ 2796363 w 12269972"/>
              <a:gd name="connsiteY1" fmla="*/ 138223 h 212785"/>
              <a:gd name="connsiteX2" fmla="*/ 6730409 w 12269972"/>
              <a:gd name="connsiteY2" fmla="*/ 31897 h 212785"/>
              <a:gd name="connsiteX3" fmla="*/ 9707525 w 12269972"/>
              <a:gd name="connsiteY3" fmla="*/ 212651 h 212785"/>
              <a:gd name="connsiteX4" fmla="*/ 12269972 w 12269972"/>
              <a:gd name="connsiteY4" fmla="*/ 0 h 212785"/>
              <a:gd name="connsiteX0" fmla="*/ 0 w 12269972"/>
              <a:gd name="connsiteY0" fmla="*/ 85060 h 212785"/>
              <a:gd name="connsiteX1" fmla="*/ 2796363 w 12269972"/>
              <a:gd name="connsiteY1" fmla="*/ 138223 h 212785"/>
              <a:gd name="connsiteX2" fmla="*/ 6730408 w 12269972"/>
              <a:gd name="connsiteY2" fmla="*/ 31897 h 212785"/>
              <a:gd name="connsiteX3" fmla="*/ 9707525 w 12269972"/>
              <a:gd name="connsiteY3" fmla="*/ 212651 h 212785"/>
              <a:gd name="connsiteX4" fmla="*/ 12269972 w 12269972"/>
              <a:gd name="connsiteY4" fmla="*/ 0 h 212785"/>
              <a:gd name="connsiteX0" fmla="*/ 0 w 12269972"/>
              <a:gd name="connsiteY0" fmla="*/ 85060 h 212651"/>
              <a:gd name="connsiteX1" fmla="*/ 2796363 w 12269972"/>
              <a:gd name="connsiteY1" fmla="*/ 138223 h 212651"/>
              <a:gd name="connsiteX2" fmla="*/ 9707525 w 12269972"/>
              <a:gd name="connsiteY2" fmla="*/ 212651 h 212651"/>
              <a:gd name="connsiteX3" fmla="*/ 12269972 w 12269972"/>
              <a:gd name="connsiteY3" fmla="*/ 0 h 212651"/>
              <a:gd name="connsiteX0" fmla="*/ 0 w 12269972"/>
              <a:gd name="connsiteY0" fmla="*/ 85060 h 138223"/>
              <a:gd name="connsiteX1" fmla="*/ 2796363 w 12269972"/>
              <a:gd name="connsiteY1" fmla="*/ 138223 h 138223"/>
              <a:gd name="connsiteX2" fmla="*/ 7433632 w 12269972"/>
              <a:gd name="connsiteY2" fmla="*/ 100095 h 138223"/>
              <a:gd name="connsiteX3" fmla="*/ 12269972 w 12269972"/>
              <a:gd name="connsiteY3" fmla="*/ 0 h 138223"/>
              <a:gd name="connsiteX0" fmla="*/ 0 w 10182972"/>
              <a:gd name="connsiteY0" fmla="*/ 12702 h 65865"/>
              <a:gd name="connsiteX1" fmla="*/ 2796363 w 10182972"/>
              <a:gd name="connsiteY1" fmla="*/ 65865 h 65865"/>
              <a:gd name="connsiteX2" fmla="*/ 7433632 w 10182972"/>
              <a:gd name="connsiteY2" fmla="*/ 27737 h 65865"/>
              <a:gd name="connsiteX3" fmla="*/ 10182972 w 10182972"/>
              <a:gd name="connsiteY3" fmla="*/ 0 h 65865"/>
              <a:gd name="connsiteX0" fmla="*/ 0 w 10182972"/>
              <a:gd name="connsiteY0" fmla="*/ 12702 h 65865"/>
              <a:gd name="connsiteX1" fmla="*/ 2796363 w 10182972"/>
              <a:gd name="connsiteY1" fmla="*/ 65865 h 65865"/>
              <a:gd name="connsiteX2" fmla="*/ 7433632 w 10182972"/>
              <a:gd name="connsiteY2" fmla="*/ 27737 h 65865"/>
              <a:gd name="connsiteX3" fmla="*/ 10182972 w 10182972"/>
              <a:gd name="connsiteY3" fmla="*/ 0 h 65865"/>
              <a:gd name="connsiteX0" fmla="*/ 0 w 10182972"/>
              <a:gd name="connsiteY0" fmla="*/ 12702 h 75976"/>
              <a:gd name="connsiteX1" fmla="*/ 2796363 w 10182972"/>
              <a:gd name="connsiteY1" fmla="*/ 65865 h 75976"/>
              <a:gd name="connsiteX2" fmla="*/ 6499155 w 10182972"/>
              <a:gd name="connsiteY2" fmla="*/ 75976 h 75976"/>
              <a:gd name="connsiteX3" fmla="*/ 10182972 w 10182972"/>
              <a:gd name="connsiteY3" fmla="*/ 0 h 75976"/>
              <a:gd name="connsiteX0" fmla="*/ 0 w 10182972"/>
              <a:gd name="connsiteY0" fmla="*/ 12702 h 75976"/>
              <a:gd name="connsiteX1" fmla="*/ 3699691 w 10182972"/>
              <a:gd name="connsiteY1" fmla="*/ 17626 h 75976"/>
              <a:gd name="connsiteX2" fmla="*/ 6499155 w 10182972"/>
              <a:gd name="connsiteY2" fmla="*/ 75976 h 75976"/>
              <a:gd name="connsiteX3" fmla="*/ 10182972 w 10182972"/>
              <a:gd name="connsiteY3" fmla="*/ 0 h 75976"/>
              <a:gd name="connsiteX0" fmla="*/ 0 w 10182972"/>
              <a:gd name="connsiteY0" fmla="*/ 12702 h 59897"/>
              <a:gd name="connsiteX1" fmla="*/ 3699691 w 10182972"/>
              <a:gd name="connsiteY1" fmla="*/ 17626 h 59897"/>
              <a:gd name="connsiteX2" fmla="*/ 6218813 w 10182972"/>
              <a:gd name="connsiteY2" fmla="*/ 59897 h 59897"/>
              <a:gd name="connsiteX3" fmla="*/ 10182972 w 10182972"/>
              <a:gd name="connsiteY3" fmla="*/ 0 h 59897"/>
              <a:gd name="connsiteX0" fmla="*/ 0 w 9248495"/>
              <a:gd name="connsiteY0" fmla="*/ 12702 h 59897"/>
              <a:gd name="connsiteX1" fmla="*/ 3699691 w 9248495"/>
              <a:gd name="connsiteY1" fmla="*/ 17626 h 59897"/>
              <a:gd name="connsiteX2" fmla="*/ 6218813 w 9248495"/>
              <a:gd name="connsiteY2" fmla="*/ 59897 h 59897"/>
              <a:gd name="connsiteX3" fmla="*/ 9248495 w 9248495"/>
              <a:gd name="connsiteY3" fmla="*/ 0 h 59897"/>
              <a:gd name="connsiteX0" fmla="*/ 0 w 9248495"/>
              <a:gd name="connsiteY0" fmla="*/ 12702 h 27738"/>
              <a:gd name="connsiteX1" fmla="*/ 3699691 w 9248495"/>
              <a:gd name="connsiteY1" fmla="*/ 17626 h 27738"/>
              <a:gd name="connsiteX2" fmla="*/ 6218813 w 9248495"/>
              <a:gd name="connsiteY2" fmla="*/ 27738 h 27738"/>
              <a:gd name="connsiteX3" fmla="*/ 9248495 w 9248495"/>
              <a:gd name="connsiteY3" fmla="*/ 0 h 27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248495" h="27738">
                <a:moveTo>
                  <a:pt x="0" y="12702"/>
                </a:moveTo>
                <a:cubicBezTo>
                  <a:pt x="960474" y="44599"/>
                  <a:pt x="2663222" y="15120"/>
                  <a:pt x="3699691" y="17626"/>
                </a:cubicBezTo>
                <a:lnTo>
                  <a:pt x="6218813" y="27738"/>
                </a:lnTo>
                <a:lnTo>
                  <a:pt x="9248495" y="0"/>
                </a:lnTo>
              </a:path>
            </a:pathLst>
          </a:custGeom>
          <a:noFill/>
          <a:ln w="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/>
        </p:nvSpPr>
        <p:spPr>
          <a:xfrm>
            <a:off x="4409521" y="4889131"/>
            <a:ext cx="2171065" cy="31866"/>
          </a:xfrm>
          <a:custGeom>
            <a:avLst/>
            <a:gdLst>
              <a:gd name="connsiteX0" fmla="*/ 0 w 12338831"/>
              <a:gd name="connsiteY0" fmla="*/ 85134 h 212859"/>
              <a:gd name="connsiteX1" fmla="*/ 2796363 w 12338831"/>
              <a:gd name="connsiteY1" fmla="*/ 138297 h 212859"/>
              <a:gd name="connsiteX2" fmla="*/ 5252483 w 12338831"/>
              <a:gd name="connsiteY2" fmla="*/ 21339 h 212859"/>
              <a:gd name="connsiteX3" fmla="*/ 6730409 w 12338831"/>
              <a:gd name="connsiteY3" fmla="*/ 31971 h 212859"/>
              <a:gd name="connsiteX4" fmla="*/ 9707525 w 12338831"/>
              <a:gd name="connsiteY4" fmla="*/ 212725 h 212859"/>
              <a:gd name="connsiteX5" fmla="*/ 12269972 w 12338831"/>
              <a:gd name="connsiteY5" fmla="*/ 74 h 212859"/>
              <a:gd name="connsiteX6" fmla="*/ 11557590 w 12338831"/>
              <a:gd name="connsiteY6" fmla="*/ 191460 h 212859"/>
              <a:gd name="connsiteX0" fmla="*/ 0 w 12555671"/>
              <a:gd name="connsiteY0" fmla="*/ 85072 h 223296"/>
              <a:gd name="connsiteX1" fmla="*/ 2796363 w 12555671"/>
              <a:gd name="connsiteY1" fmla="*/ 138235 h 223296"/>
              <a:gd name="connsiteX2" fmla="*/ 5252483 w 12555671"/>
              <a:gd name="connsiteY2" fmla="*/ 21277 h 223296"/>
              <a:gd name="connsiteX3" fmla="*/ 6730409 w 12555671"/>
              <a:gd name="connsiteY3" fmla="*/ 31909 h 223296"/>
              <a:gd name="connsiteX4" fmla="*/ 9707525 w 12555671"/>
              <a:gd name="connsiteY4" fmla="*/ 212663 h 223296"/>
              <a:gd name="connsiteX5" fmla="*/ 12269972 w 12555671"/>
              <a:gd name="connsiteY5" fmla="*/ 12 h 223296"/>
              <a:gd name="connsiteX6" fmla="*/ 12355032 w 12555671"/>
              <a:gd name="connsiteY6" fmla="*/ 223296 h 223296"/>
              <a:gd name="connsiteX0" fmla="*/ 0 w 12555671"/>
              <a:gd name="connsiteY0" fmla="*/ 85072 h 223296"/>
              <a:gd name="connsiteX1" fmla="*/ 2796363 w 12555671"/>
              <a:gd name="connsiteY1" fmla="*/ 138235 h 223296"/>
              <a:gd name="connsiteX2" fmla="*/ 5252483 w 12555671"/>
              <a:gd name="connsiteY2" fmla="*/ 21277 h 223296"/>
              <a:gd name="connsiteX3" fmla="*/ 6730409 w 12555671"/>
              <a:gd name="connsiteY3" fmla="*/ 31909 h 223296"/>
              <a:gd name="connsiteX4" fmla="*/ 9707525 w 12555671"/>
              <a:gd name="connsiteY4" fmla="*/ 212663 h 223296"/>
              <a:gd name="connsiteX5" fmla="*/ 12269972 w 12555671"/>
              <a:gd name="connsiteY5" fmla="*/ 12 h 223296"/>
              <a:gd name="connsiteX6" fmla="*/ 12355032 w 12555671"/>
              <a:gd name="connsiteY6" fmla="*/ 223296 h 223296"/>
              <a:gd name="connsiteX0" fmla="*/ 0 w 12269972"/>
              <a:gd name="connsiteY0" fmla="*/ 85072 h 212797"/>
              <a:gd name="connsiteX1" fmla="*/ 2796363 w 12269972"/>
              <a:gd name="connsiteY1" fmla="*/ 138235 h 212797"/>
              <a:gd name="connsiteX2" fmla="*/ 5252483 w 12269972"/>
              <a:gd name="connsiteY2" fmla="*/ 21277 h 212797"/>
              <a:gd name="connsiteX3" fmla="*/ 6730409 w 12269972"/>
              <a:gd name="connsiteY3" fmla="*/ 31909 h 212797"/>
              <a:gd name="connsiteX4" fmla="*/ 9707525 w 12269972"/>
              <a:gd name="connsiteY4" fmla="*/ 212663 h 212797"/>
              <a:gd name="connsiteX5" fmla="*/ 12269972 w 12269972"/>
              <a:gd name="connsiteY5" fmla="*/ 12 h 212797"/>
              <a:gd name="connsiteX0" fmla="*/ 0 w 12269972"/>
              <a:gd name="connsiteY0" fmla="*/ 85060 h 212785"/>
              <a:gd name="connsiteX1" fmla="*/ 2796363 w 12269972"/>
              <a:gd name="connsiteY1" fmla="*/ 138223 h 212785"/>
              <a:gd name="connsiteX2" fmla="*/ 5252483 w 12269972"/>
              <a:gd name="connsiteY2" fmla="*/ 21265 h 212785"/>
              <a:gd name="connsiteX3" fmla="*/ 6730409 w 12269972"/>
              <a:gd name="connsiteY3" fmla="*/ 31897 h 212785"/>
              <a:gd name="connsiteX4" fmla="*/ 9707525 w 12269972"/>
              <a:gd name="connsiteY4" fmla="*/ 212651 h 212785"/>
              <a:gd name="connsiteX5" fmla="*/ 12269972 w 12269972"/>
              <a:gd name="connsiteY5" fmla="*/ 0 h 212785"/>
              <a:gd name="connsiteX0" fmla="*/ 0 w 12269972"/>
              <a:gd name="connsiteY0" fmla="*/ 85060 h 212785"/>
              <a:gd name="connsiteX1" fmla="*/ 2796363 w 12269972"/>
              <a:gd name="connsiteY1" fmla="*/ 138223 h 212785"/>
              <a:gd name="connsiteX2" fmla="*/ 6730409 w 12269972"/>
              <a:gd name="connsiteY2" fmla="*/ 31897 h 212785"/>
              <a:gd name="connsiteX3" fmla="*/ 9707525 w 12269972"/>
              <a:gd name="connsiteY3" fmla="*/ 212651 h 212785"/>
              <a:gd name="connsiteX4" fmla="*/ 12269972 w 12269972"/>
              <a:gd name="connsiteY4" fmla="*/ 0 h 212785"/>
              <a:gd name="connsiteX0" fmla="*/ 0 w 12269972"/>
              <a:gd name="connsiteY0" fmla="*/ 85060 h 212785"/>
              <a:gd name="connsiteX1" fmla="*/ 2796363 w 12269972"/>
              <a:gd name="connsiteY1" fmla="*/ 138223 h 212785"/>
              <a:gd name="connsiteX2" fmla="*/ 6730408 w 12269972"/>
              <a:gd name="connsiteY2" fmla="*/ 31897 h 212785"/>
              <a:gd name="connsiteX3" fmla="*/ 9707525 w 12269972"/>
              <a:gd name="connsiteY3" fmla="*/ 212651 h 212785"/>
              <a:gd name="connsiteX4" fmla="*/ 12269972 w 12269972"/>
              <a:gd name="connsiteY4" fmla="*/ 0 h 212785"/>
              <a:gd name="connsiteX0" fmla="*/ 0 w 12269972"/>
              <a:gd name="connsiteY0" fmla="*/ 85060 h 212651"/>
              <a:gd name="connsiteX1" fmla="*/ 2796363 w 12269972"/>
              <a:gd name="connsiteY1" fmla="*/ 138223 h 212651"/>
              <a:gd name="connsiteX2" fmla="*/ 9707525 w 12269972"/>
              <a:gd name="connsiteY2" fmla="*/ 212651 h 212651"/>
              <a:gd name="connsiteX3" fmla="*/ 12269972 w 12269972"/>
              <a:gd name="connsiteY3" fmla="*/ 0 h 212651"/>
              <a:gd name="connsiteX0" fmla="*/ 0 w 12269972"/>
              <a:gd name="connsiteY0" fmla="*/ 85060 h 138223"/>
              <a:gd name="connsiteX1" fmla="*/ 2796363 w 12269972"/>
              <a:gd name="connsiteY1" fmla="*/ 138223 h 138223"/>
              <a:gd name="connsiteX2" fmla="*/ 7433632 w 12269972"/>
              <a:gd name="connsiteY2" fmla="*/ 100095 h 138223"/>
              <a:gd name="connsiteX3" fmla="*/ 12269972 w 12269972"/>
              <a:gd name="connsiteY3" fmla="*/ 0 h 138223"/>
              <a:gd name="connsiteX0" fmla="*/ 0 w 10182972"/>
              <a:gd name="connsiteY0" fmla="*/ 12702 h 65865"/>
              <a:gd name="connsiteX1" fmla="*/ 2796363 w 10182972"/>
              <a:gd name="connsiteY1" fmla="*/ 65865 h 65865"/>
              <a:gd name="connsiteX2" fmla="*/ 7433632 w 10182972"/>
              <a:gd name="connsiteY2" fmla="*/ 27737 h 65865"/>
              <a:gd name="connsiteX3" fmla="*/ 10182972 w 10182972"/>
              <a:gd name="connsiteY3" fmla="*/ 0 h 65865"/>
              <a:gd name="connsiteX0" fmla="*/ 0 w 10182972"/>
              <a:gd name="connsiteY0" fmla="*/ 12702 h 65865"/>
              <a:gd name="connsiteX1" fmla="*/ 2796363 w 10182972"/>
              <a:gd name="connsiteY1" fmla="*/ 65865 h 65865"/>
              <a:gd name="connsiteX2" fmla="*/ 7433632 w 10182972"/>
              <a:gd name="connsiteY2" fmla="*/ 27737 h 65865"/>
              <a:gd name="connsiteX3" fmla="*/ 10182972 w 10182972"/>
              <a:gd name="connsiteY3" fmla="*/ 0 h 65865"/>
              <a:gd name="connsiteX0" fmla="*/ 0 w 10182972"/>
              <a:gd name="connsiteY0" fmla="*/ 12702 h 75976"/>
              <a:gd name="connsiteX1" fmla="*/ 2796363 w 10182972"/>
              <a:gd name="connsiteY1" fmla="*/ 65865 h 75976"/>
              <a:gd name="connsiteX2" fmla="*/ 6499155 w 10182972"/>
              <a:gd name="connsiteY2" fmla="*/ 75976 h 75976"/>
              <a:gd name="connsiteX3" fmla="*/ 10182972 w 10182972"/>
              <a:gd name="connsiteY3" fmla="*/ 0 h 75976"/>
              <a:gd name="connsiteX0" fmla="*/ 0 w 10182972"/>
              <a:gd name="connsiteY0" fmla="*/ 12702 h 75976"/>
              <a:gd name="connsiteX1" fmla="*/ 3699691 w 10182972"/>
              <a:gd name="connsiteY1" fmla="*/ 17626 h 75976"/>
              <a:gd name="connsiteX2" fmla="*/ 6499155 w 10182972"/>
              <a:gd name="connsiteY2" fmla="*/ 75976 h 75976"/>
              <a:gd name="connsiteX3" fmla="*/ 10182972 w 10182972"/>
              <a:gd name="connsiteY3" fmla="*/ 0 h 75976"/>
              <a:gd name="connsiteX0" fmla="*/ 0 w 10182972"/>
              <a:gd name="connsiteY0" fmla="*/ 12702 h 59897"/>
              <a:gd name="connsiteX1" fmla="*/ 3699691 w 10182972"/>
              <a:gd name="connsiteY1" fmla="*/ 17626 h 59897"/>
              <a:gd name="connsiteX2" fmla="*/ 6218813 w 10182972"/>
              <a:gd name="connsiteY2" fmla="*/ 59897 h 59897"/>
              <a:gd name="connsiteX3" fmla="*/ 10182972 w 10182972"/>
              <a:gd name="connsiteY3" fmla="*/ 0 h 59897"/>
              <a:gd name="connsiteX0" fmla="*/ 0 w 9248495"/>
              <a:gd name="connsiteY0" fmla="*/ 12702 h 59897"/>
              <a:gd name="connsiteX1" fmla="*/ 3699691 w 9248495"/>
              <a:gd name="connsiteY1" fmla="*/ 17626 h 59897"/>
              <a:gd name="connsiteX2" fmla="*/ 6218813 w 9248495"/>
              <a:gd name="connsiteY2" fmla="*/ 59897 h 59897"/>
              <a:gd name="connsiteX3" fmla="*/ 9248495 w 9248495"/>
              <a:gd name="connsiteY3" fmla="*/ 0 h 59897"/>
              <a:gd name="connsiteX0" fmla="*/ 0 w 9248495"/>
              <a:gd name="connsiteY0" fmla="*/ 12702 h 27738"/>
              <a:gd name="connsiteX1" fmla="*/ 3699691 w 9248495"/>
              <a:gd name="connsiteY1" fmla="*/ 17626 h 27738"/>
              <a:gd name="connsiteX2" fmla="*/ 6218813 w 9248495"/>
              <a:gd name="connsiteY2" fmla="*/ 27738 h 27738"/>
              <a:gd name="connsiteX3" fmla="*/ 9248495 w 9248495"/>
              <a:gd name="connsiteY3" fmla="*/ 0 h 27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248495" h="27738">
                <a:moveTo>
                  <a:pt x="0" y="12702"/>
                </a:moveTo>
                <a:cubicBezTo>
                  <a:pt x="960474" y="44599"/>
                  <a:pt x="2663222" y="15120"/>
                  <a:pt x="3699691" y="17626"/>
                </a:cubicBezTo>
                <a:lnTo>
                  <a:pt x="6218813" y="27738"/>
                </a:lnTo>
                <a:lnTo>
                  <a:pt x="9248495" y="0"/>
                </a:lnTo>
              </a:path>
            </a:pathLst>
          </a:custGeom>
          <a:noFill/>
          <a:ln w="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4" name="组合 93"/>
          <p:cNvGrpSpPr/>
          <p:nvPr/>
        </p:nvGrpSpPr>
        <p:grpSpPr>
          <a:xfrm>
            <a:off x="2681116" y="2061227"/>
            <a:ext cx="8525148" cy="910377"/>
            <a:chOff x="3563714" y="2463233"/>
            <a:chExt cx="13868352" cy="910377"/>
          </a:xfrm>
        </p:grpSpPr>
        <p:sp>
          <p:nvSpPr>
            <p:cNvPr id="95" name="文本框 94"/>
            <p:cNvSpPr txBox="1"/>
            <p:nvPr/>
          </p:nvSpPr>
          <p:spPr>
            <a:xfrm>
              <a:off x="3563714" y="2506133"/>
              <a:ext cx="3304480" cy="4159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lvl="0" algn="ctr">
                <a:lnSpc>
                  <a:spcPct val="114000"/>
                </a:lnSpc>
                <a:defRPr sz="2000">
                  <a:solidFill>
                    <a:srgbClr val="000000"/>
                  </a:solidFill>
                  <a:latin typeface="方正静蕾简体"/>
                  <a:ea typeface="方正静蕾简体"/>
                  <a:cs typeface="+mn-ea"/>
                </a:defRPr>
              </a:lvl1pPr>
            </a:lstStyle>
            <a:p>
              <a:pPr algn="r"/>
              <a:r>
                <a:rPr lang="en-US" altLang="zh-CN" dirty="0">
                  <a:solidFill>
                    <a:srgbClr val="00B050"/>
                  </a:solidFill>
                </a:rPr>
                <a:t>awareness</a:t>
              </a:r>
              <a:endParaRPr lang="zh-CN" altLang="en-US" dirty="0">
                <a:solidFill>
                  <a:srgbClr val="00B050"/>
                </a:solidFill>
                <a:sym typeface="+mn-lt"/>
              </a:endParaRPr>
            </a:p>
          </p:txBody>
        </p:sp>
        <p:sp>
          <p:nvSpPr>
            <p:cNvPr id="96" name="文本框 93"/>
            <p:cNvSpPr txBox="1">
              <a:spLocks noChangeArrowheads="1"/>
            </p:cNvSpPr>
            <p:nvPr/>
          </p:nvSpPr>
          <p:spPr bwMode="auto">
            <a:xfrm>
              <a:off x="7296173" y="2463233"/>
              <a:ext cx="10135893" cy="9103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lvl="0">
                <a:lnSpc>
                  <a:spcPct val="114000"/>
                </a:lnSpc>
              </a:pPr>
              <a:r>
                <a:rPr lang="en-US" altLang="zh-CN" sz="2400" dirty="0">
                  <a:latin typeface="Calibri" panose="020F0502020204030204" pitchFamily="34" charset="0"/>
                  <a:cs typeface="Calibri" panose="020F0502020204030204" pitchFamily="34" charset="0"/>
                </a:rPr>
                <a:t>raises people the awareness of the environment</a:t>
              </a:r>
              <a:endParaRPr lang="en-US" altLang="zh-CN" dirty="0">
                <a:solidFill>
                  <a:srgbClr val="000000"/>
                </a:solidFill>
                <a:latin typeface="Calibri" panose="020F0502020204030204" pitchFamily="34" charset="0"/>
                <a:ea typeface="方正静蕾简体"/>
                <a:cs typeface="Calibri" panose="020F0502020204030204" pitchFamily="34" charset="0"/>
                <a:sym typeface="+mn-lt"/>
              </a:endParaRPr>
            </a:p>
          </p:txBody>
        </p:sp>
      </p:grpSp>
      <p:grpSp>
        <p:nvGrpSpPr>
          <p:cNvPr id="97" name="组合 96"/>
          <p:cNvGrpSpPr/>
          <p:nvPr/>
        </p:nvGrpSpPr>
        <p:grpSpPr>
          <a:xfrm>
            <a:off x="3464168" y="2691238"/>
            <a:ext cx="7551615" cy="489365"/>
            <a:chOff x="3981706" y="2463233"/>
            <a:chExt cx="11873801" cy="489365"/>
          </a:xfrm>
        </p:grpSpPr>
        <p:sp>
          <p:nvSpPr>
            <p:cNvPr id="98" name="文本框 97"/>
            <p:cNvSpPr txBox="1"/>
            <p:nvPr/>
          </p:nvSpPr>
          <p:spPr>
            <a:xfrm>
              <a:off x="3981706" y="2495918"/>
              <a:ext cx="3304480" cy="4159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lvl="0" algn="ctr">
                <a:lnSpc>
                  <a:spcPct val="114000"/>
                </a:lnSpc>
                <a:defRPr sz="2000">
                  <a:solidFill>
                    <a:srgbClr val="000000"/>
                  </a:solidFill>
                  <a:latin typeface="方正静蕾简体"/>
                  <a:ea typeface="方正静蕾简体"/>
                  <a:cs typeface="+mn-ea"/>
                </a:defRPr>
              </a:lvl1pPr>
            </a:lstStyle>
            <a:p>
              <a:pPr algn="r"/>
              <a:r>
                <a:rPr lang="en-US" altLang="zh-CN" dirty="0">
                  <a:solidFill>
                    <a:srgbClr val="00B050"/>
                  </a:solidFill>
                </a:rPr>
                <a:t>engagement</a:t>
              </a:r>
              <a:endParaRPr lang="zh-CN" altLang="en-US" dirty="0">
                <a:solidFill>
                  <a:srgbClr val="00B050"/>
                </a:solidFill>
                <a:sym typeface="+mn-lt"/>
              </a:endParaRPr>
            </a:p>
          </p:txBody>
        </p:sp>
        <p:sp>
          <p:nvSpPr>
            <p:cNvPr id="99" name="文本框 93"/>
            <p:cNvSpPr txBox="1">
              <a:spLocks noChangeArrowheads="1"/>
            </p:cNvSpPr>
            <p:nvPr/>
          </p:nvSpPr>
          <p:spPr bwMode="auto">
            <a:xfrm>
              <a:off x="7296173" y="2463233"/>
              <a:ext cx="8559334" cy="489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lvl="0">
                <a:lnSpc>
                  <a:spcPct val="114000"/>
                </a:lnSpc>
              </a:pPr>
              <a:r>
                <a:rPr lang="en-US" altLang="zh-CN" sz="2400" dirty="0">
                  <a:latin typeface="Calibri" panose="020F0502020204030204" pitchFamily="34" charset="0"/>
                  <a:cs typeface="Calibri" panose="020F0502020204030204" pitchFamily="34" charset="0"/>
                </a:rPr>
                <a:t>potentially gets more people to engage</a:t>
              </a:r>
              <a:endParaRPr lang="en-US" altLang="zh-CN" sz="2400" dirty="0">
                <a:solidFill>
                  <a:srgbClr val="000000"/>
                </a:solidFill>
                <a:latin typeface="Calibri" panose="020F0502020204030204" pitchFamily="34" charset="0"/>
                <a:ea typeface="方正静蕾简体"/>
                <a:cs typeface="Calibri" panose="020F0502020204030204" pitchFamily="34" charset="0"/>
                <a:sym typeface="+mn-lt"/>
              </a:endParaRPr>
            </a:p>
          </p:txBody>
        </p:sp>
      </p:grpSp>
      <p:grpSp>
        <p:nvGrpSpPr>
          <p:cNvPr id="100" name="组合 99"/>
          <p:cNvGrpSpPr/>
          <p:nvPr/>
        </p:nvGrpSpPr>
        <p:grpSpPr>
          <a:xfrm>
            <a:off x="3696780" y="3234286"/>
            <a:ext cx="6979465" cy="489365"/>
            <a:chOff x="3504303" y="2463233"/>
            <a:chExt cx="13633516" cy="489365"/>
          </a:xfrm>
        </p:grpSpPr>
        <p:sp>
          <p:nvSpPr>
            <p:cNvPr id="101" name="文本框 100"/>
            <p:cNvSpPr txBox="1"/>
            <p:nvPr/>
          </p:nvSpPr>
          <p:spPr>
            <a:xfrm>
              <a:off x="3504303" y="2467462"/>
              <a:ext cx="3304480" cy="4159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lvl="0" algn="ctr">
                <a:lnSpc>
                  <a:spcPct val="114000"/>
                </a:lnSpc>
                <a:defRPr sz="2000">
                  <a:solidFill>
                    <a:srgbClr val="000000"/>
                  </a:solidFill>
                  <a:latin typeface="方正静蕾简体"/>
                  <a:ea typeface="方正静蕾简体"/>
                  <a:cs typeface="+mn-ea"/>
                </a:defRPr>
              </a:lvl1pPr>
            </a:lstStyle>
            <a:p>
              <a:pPr algn="r"/>
              <a:r>
                <a:rPr lang="en-US" altLang="zh-CN" dirty="0">
                  <a:solidFill>
                    <a:srgbClr val="00B050"/>
                  </a:solidFill>
                </a:rPr>
                <a:t>follow</a:t>
              </a:r>
              <a:endParaRPr lang="zh-CN" altLang="en-US" dirty="0">
                <a:solidFill>
                  <a:srgbClr val="00B050"/>
                </a:solidFill>
                <a:sym typeface="+mn-lt"/>
              </a:endParaRPr>
            </a:p>
          </p:txBody>
        </p:sp>
        <p:sp>
          <p:nvSpPr>
            <p:cNvPr id="102" name="文本框 93"/>
            <p:cNvSpPr txBox="1">
              <a:spLocks noChangeArrowheads="1"/>
            </p:cNvSpPr>
            <p:nvPr/>
          </p:nvSpPr>
          <p:spPr bwMode="auto">
            <a:xfrm>
              <a:off x="7296172" y="2463233"/>
              <a:ext cx="9841647" cy="489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lvl="0">
                <a:lnSpc>
                  <a:spcPct val="114000"/>
                </a:lnSpc>
              </a:pPr>
              <a:r>
                <a:rPr lang="en-US" altLang="zh-CN" sz="2400" dirty="0">
                  <a:latin typeface="Calibri" panose="020F0502020204030204" pitchFamily="34" charset="0"/>
                  <a:cs typeface="Calibri" panose="020F0502020204030204" pitchFamily="34" charset="0"/>
                </a:rPr>
                <a:t>other campuses would follow</a:t>
              </a:r>
              <a:endParaRPr lang="en-US" altLang="zh-CN" dirty="0">
                <a:solidFill>
                  <a:srgbClr val="000000"/>
                </a:solidFill>
                <a:latin typeface="Calibri" panose="020F0502020204030204" pitchFamily="34" charset="0"/>
                <a:ea typeface="方正静蕾简体"/>
                <a:cs typeface="Calibri" panose="020F0502020204030204" pitchFamily="34" charset="0"/>
                <a:sym typeface="+mn-lt"/>
              </a:endParaRPr>
            </a:p>
          </p:txBody>
        </p:sp>
      </p:grpSp>
      <p:grpSp>
        <p:nvGrpSpPr>
          <p:cNvPr id="103" name="组合 102"/>
          <p:cNvGrpSpPr/>
          <p:nvPr/>
        </p:nvGrpSpPr>
        <p:grpSpPr>
          <a:xfrm>
            <a:off x="4283693" y="3859584"/>
            <a:ext cx="8435278" cy="491797"/>
            <a:chOff x="3412082" y="2475898"/>
            <a:chExt cx="16477266" cy="491797"/>
          </a:xfrm>
        </p:grpSpPr>
        <p:sp>
          <p:nvSpPr>
            <p:cNvPr id="104" name="文本框 103"/>
            <p:cNvSpPr txBox="1"/>
            <p:nvPr/>
          </p:nvSpPr>
          <p:spPr>
            <a:xfrm>
              <a:off x="3412082" y="2475898"/>
              <a:ext cx="3304480" cy="4159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lvl="0" algn="ctr">
                <a:lnSpc>
                  <a:spcPct val="114000"/>
                </a:lnSpc>
                <a:defRPr sz="2000">
                  <a:solidFill>
                    <a:srgbClr val="000000"/>
                  </a:solidFill>
                  <a:latin typeface="方正静蕾简体"/>
                  <a:ea typeface="方正静蕾简体"/>
                  <a:cs typeface="+mn-ea"/>
                </a:defRPr>
              </a:lvl1pPr>
            </a:lstStyle>
            <a:p>
              <a:pPr algn="r"/>
              <a:r>
                <a:rPr lang="en-US" altLang="zh-CN" dirty="0">
                  <a:solidFill>
                    <a:srgbClr val="00B050"/>
                  </a:solidFill>
                </a:rPr>
                <a:t>advocate</a:t>
              </a:r>
              <a:endParaRPr lang="zh-CN" altLang="en-US" dirty="0">
                <a:solidFill>
                  <a:srgbClr val="00B050"/>
                </a:solidFill>
                <a:sym typeface="+mn-lt"/>
              </a:endParaRPr>
            </a:p>
          </p:txBody>
        </p:sp>
        <p:sp>
          <p:nvSpPr>
            <p:cNvPr id="105" name="文本框 93"/>
            <p:cNvSpPr txBox="1">
              <a:spLocks noChangeArrowheads="1"/>
            </p:cNvSpPr>
            <p:nvPr/>
          </p:nvSpPr>
          <p:spPr bwMode="auto">
            <a:xfrm>
              <a:off x="6946014" y="2478330"/>
              <a:ext cx="12943334" cy="489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lvl="0">
                <a:lnSpc>
                  <a:spcPct val="114000"/>
                </a:lnSpc>
              </a:pPr>
              <a:r>
                <a:rPr lang="en-US" altLang="zh-CN" sz="2400" dirty="0">
                  <a:latin typeface="Calibri" panose="020F0502020204030204" pitchFamily="34" charset="0"/>
                  <a:cs typeface="Calibri" panose="020F0502020204030204" pitchFamily="34" charset="0"/>
                </a:rPr>
                <a:t>advocate the original and environmental strategy</a:t>
              </a:r>
              <a:endParaRPr lang="en-US" altLang="zh-CN" dirty="0">
                <a:solidFill>
                  <a:srgbClr val="000000"/>
                </a:solidFill>
                <a:latin typeface="Calibri" panose="020F0502020204030204" pitchFamily="34" charset="0"/>
                <a:ea typeface="方正静蕾简体"/>
                <a:cs typeface="Calibri" panose="020F0502020204030204" pitchFamily="34" charset="0"/>
                <a:sym typeface="+mn-lt"/>
              </a:endParaRPr>
            </a:p>
          </p:txBody>
        </p:sp>
      </p:grpSp>
      <p:grpSp>
        <p:nvGrpSpPr>
          <p:cNvPr id="106" name="组合 105"/>
          <p:cNvGrpSpPr/>
          <p:nvPr/>
        </p:nvGrpSpPr>
        <p:grpSpPr>
          <a:xfrm>
            <a:off x="4918348" y="4560151"/>
            <a:ext cx="7990256" cy="740267"/>
            <a:chOff x="3585639" y="2517722"/>
            <a:chExt cx="15607971" cy="740267"/>
          </a:xfrm>
        </p:grpSpPr>
        <p:sp>
          <p:nvSpPr>
            <p:cNvPr id="107" name="文本框 106"/>
            <p:cNvSpPr txBox="1"/>
            <p:nvPr/>
          </p:nvSpPr>
          <p:spPr>
            <a:xfrm>
              <a:off x="3585639" y="2517722"/>
              <a:ext cx="3304480" cy="4159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lvl="0" algn="ctr">
                <a:lnSpc>
                  <a:spcPct val="114000"/>
                </a:lnSpc>
                <a:defRPr sz="2000">
                  <a:solidFill>
                    <a:srgbClr val="000000"/>
                  </a:solidFill>
                  <a:latin typeface="方正静蕾简体"/>
                  <a:ea typeface="方正静蕾简体"/>
                  <a:cs typeface="+mn-ea"/>
                </a:defRPr>
              </a:lvl1pPr>
            </a:lstStyle>
            <a:p>
              <a:pPr algn="r"/>
              <a:r>
                <a:rPr lang="en-US" altLang="zh-CN" dirty="0">
                  <a:solidFill>
                    <a:srgbClr val="00B050"/>
                  </a:solidFill>
                  <a:sym typeface="+mn-lt"/>
                </a:rPr>
                <a:t>better</a:t>
              </a:r>
              <a:endParaRPr lang="zh-CN" altLang="en-US" dirty="0">
                <a:solidFill>
                  <a:srgbClr val="00B050"/>
                </a:solidFill>
                <a:sym typeface="+mn-lt"/>
              </a:endParaRPr>
            </a:p>
          </p:txBody>
        </p:sp>
        <p:sp>
          <p:nvSpPr>
            <p:cNvPr id="108" name="文本框 93"/>
            <p:cNvSpPr txBox="1">
              <a:spLocks noChangeArrowheads="1"/>
            </p:cNvSpPr>
            <p:nvPr/>
          </p:nvSpPr>
          <p:spPr bwMode="auto">
            <a:xfrm>
              <a:off x="6832614" y="2517722"/>
              <a:ext cx="12360996" cy="7402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2400" dirty="0">
                  <a:latin typeface="Calibri" panose="020F0502020204030204" pitchFamily="34" charset="0"/>
                  <a:cs typeface="Calibri" panose="020F0502020204030204" pitchFamily="34" charset="0"/>
                </a:rPr>
                <a:t>let campus more renewable and amazing. </a:t>
              </a:r>
              <a:endParaRPr lang="zh-CN" altLang="zh-CN" sz="24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lvl="0">
                <a:lnSpc>
                  <a:spcPct val="114000"/>
                </a:lnSpc>
              </a:pPr>
              <a:endParaRPr lang="en-US" altLang="zh-CN" sz="1400" dirty="0">
                <a:solidFill>
                  <a:srgbClr val="000000"/>
                </a:solidFill>
                <a:latin typeface="方正静蕾简体"/>
                <a:ea typeface="方正静蕾简体"/>
                <a:cs typeface="+mn-ea"/>
                <a:sym typeface="+mn-lt"/>
              </a:endParaRP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AC15831E-D2E0-46C6-B71B-2CCC3880354F}"/>
              </a:ext>
            </a:extLst>
          </p:cNvPr>
          <p:cNvSpPr txBox="1"/>
          <p:nvPr/>
        </p:nvSpPr>
        <p:spPr>
          <a:xfrm>
            <a:off x="736233" y="989955"/>
            <a:ext cx="3570145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Result and influence</a:t>
            </a:r>
            <a:endParaRPr lang="zh-CN" altLang="zh-CN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96942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9" grpId="0" animBg="1"/>
      <p:bldP spid="90" grpId="0" animBg="1"/>
      <p:bldP spid="91" grpId="0" animBg="1"/>
      <p:bldP spid="92" grpId="0" animBg="1"/>
      <p:bldP spid="9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1"/>
          <p:cNvSpPr/>
          <p:nvPr/>
        </p:nvSpPr>
        <p:spPr>
          <a:xfrm>
            <a:off x="-63795" y="3252815"/>
            <a:ext cx="12386930" cy="1749402"/>
          </a:xfrm>
          <a:custGeom>
            <a:avLst/>
            <a:gdLst>
              <a:gd name="connsiteX0" fmla="*/ 0 w 12386930"/>
              <a:gd name="connsiteY0" fmla="*/ 43278 h 1749402"/>
              <a:gd name="connsiteX1" fmla="*/ 978195 w 12386930"/>
              <a:gd name="connsiteY1" fmla="*/ 748 h 1749402"/>
              <a:gd name="connsiteX2" fmla="*/ 2105246 w 12386930"/>
              <a:gd name="connsiteY2" fmla="*/ 75176 h 1749402"/>
              <a:gd name="connsiteX3" fmla="*/ 3976576 w 12386930"/>
              <a:gd name="connsiteY3" fmla="*/ 53911 h 1749402"/>
              <a:gd name="connsiteX4" fmla="*/ 5380074 w 12386930"/>
              <a:gd name="connsiteY4" fmla="*/ 22013 h 1749402"/>
              <a:gd name="connsiteX5" fmla="*/ 6719776 w 12386930"/>
              <a:gd name="connsiteY5" fmla="*/ 43278 h 1749402"/>
              <a:gd name="connsiteX6" fmla="*/ 7974418 w 12386930"/>
              <a:gd name="connsiteY6" fmla="*/ 138971 h 1749402"/>
              <a:gd name="connsiteX7" fmla="*/ 8431618 w 12386930"/>
              <a:gd name="connsiteY7" fmla="*/ 447315 h 1749402"/>
              <a:gd name="connsiteX8" fmla="*/ 8442251 w 12386930"/>
              <a:gd name="connsiteY8" fmla="*/ 798190 h 1749402"/>
              <a:gd name="connsiteX9" fmla="*/ 7740502 w 12386930"/>
              <a:gd name="connsiteY9" fmla="*/ 808822 h 1749402"/>
              <a:gd name="connsiteX10" fmla="*/ 6209414 w 12386930"/>
              <a:gd name="connsiteY10" fmla="*/ 787557 h 1749402"/>
              <a:gd name="connsiteX11" fmla="*/ 5135525 w 12386930"/>
              <a:gd name="connsiteY11" fmla="*/ 787557 h 1749402"/>
              <a:gd name="connsiteX12" fmla="*/ 4742121 w 12386930"/>
              <a:gd name="connsiteY12" fmla="*/ 851352 h 1749402"/>
              <a:gd name="connsiteX13" fmla="*/ 4646428 w 12386930"/>
              <a:gd name="connsiteY13" fmla="*/ 1149064 h 1749402"/>
              <a:gd name="connsiteX14" fmla="*/ 4976037 w 12386930"/>
              <a:gd name="connsiteY14" fmla="*/ 1531836 h 1749402"/>
              <a:gd name="connsiteX15" fmla="*/ 6496493 w 12386930"/>
              <a:gd name="connsiteY15" fmla="*/ 1553101 h 1749402"/>
              <a:gd name="connsiteX16" fmla="*/ 8112642 w 12386930"/>
              <a:gd name="connsiteY16" fmla="*/ 1563734 h 1749402"/>
              <a:gd name="connsiteX17" fmla="*/ 10770781 w 12386930"/>
              <a:gd name="connsiteY17" fmla="*/ 1627529 h 1749402"/>
              <a:gd name="connsiteX18" fmla="*/ 12386930 w 12386930"/>
              <a:gd name="connsiteY18" fmla="*/ 1744487 h 1749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2386930" h="1749402">
                <a:moveTo>
                  <a:pt x="0" y="43278"/>
                </a:moveTo>
                <a:cubicBezTo>
                  <a:pt x="313660" y="19355"/>
                  <a:pt x="627321" y="-4568"/>
                  <a:pt x="978195" y="748"/>
                </a:cubicBezTo>
                <a:cubicBezTo>
                  <a:pt x="1329069" y="6064"/>
                  <a:pt x="2105246" y="75176"/>
                  <a:pt x="2105246" y="75176"/>
                </a:cubicBezTo>
                <a:lnTo>
                  <a:pt x="3976576" y="53911"/>
                </a:lnTo>
                <a:lnTo>
                  <a:pt x="5380074" y="22013"/>
                </a:lnTo>
                <a:cubicBezTo>
                  <a:pt x="5837274" y="20241"/>
                  <a:pt x="6287385" y="23785"/>
                  <a:pt x="6719776" y="43278"/>
                </a:cubicBezTo>
                <a:cubicBezTo>
                  <a:pt x="7152167" y="62771"/>
                  <a:pt x="7689111" y="71632"/>
                  <a:pt x="7974418" y="138971"/>
                </a:cubicBezTo>
                <a:cubicBezTo>
                  <a:pt x="8259725" y="206310"/>
                  <a:pt x="8353646" y="337445"/>
                  <a:pt x="8431618" y="447315"/>
                </a:cubicBezTo>
                <a:cubicBezTo>
                  <a:pt x="8509590" y="557185"/>
                  <a:pt x="8557437" y="737939"/>
                  <a:pt x="8442251" y="798190"/>
                </a:cubicBezTo>
                <a:cubicBezTo>
                  <a:pt x="8327065" y="858441"/>
                  <a:pt x="7740502" y="808822"/>
                  <a:pt x="7740502" y="808822"/>
                </a:cubicBezTo>
                <a:lnTo>
                  <a:pt x="6209414" y="787557"/>
                </a:lnTo>
                <a:cubicBezTo>
                  <a:pt x="5775251" y="784013"/>
                  <a:pt x="5380074" y="776925"/>
                  <a:pt x="5135525" y="787557"/>
                </a:cubicBezTo>
                <a:cubicBezTo>
                  <a:pt x="4890976" y="798189"/>
                  <a:pt x="4823637" y="791101"/>
                  <a:pt x="4742121" y="851352"/>
                </a:cubicBezTo>
                <a:cubicBezTo>
                  <a:pt x="4660605" y="911603"/>
                  <a:pt x="4607442" y="1035650"/>
                  <a:pt x="4646428" y="1149064"/>
                </a:cubicBezTo>
                <a:cubicBezTo>
                  <a:pt x="4685414" y="1262478"/>
                  <a:pt x="4667693" y="1464497"/>
                  <a:pt x="4976037" y="1531836"/>
                </a:cubicBezTo>
                <a:cubicBezTo>
                  <a:pt x="5284381" y="1599175"/>
                  <a:pt x="6496493" y="1553101"/>
                  <a:pt x="6496493" y="1553101"/>
                </a:cubicBezTo>
                <a:lnTo>
                  <a:pt x="8112642" y="1563734"/>
                </a:lnTo>
                <a:lnTo>
                  <a:pt x="10770781" y="1627529"/>
                </a:lnTo>
                <a:cubicBezTo>
                  <a:pt x="11483162" y="1657654"/>
                  <a:pt x="12057321" y="1774613"/>
                  <a:pt x="12386930" y="1744487"/>
                </a:cubicBezTo>
              </a:path>
            </a:pathLst>
          </a:cu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椭圆 120"/>
          <p:cNvSpPr/>
          <p:nvPr/>
        </p:nvSpPr>
        <p:spPr>
          <a:xfrm>
            <a:off x="1105468" y="3079919"/>
            <a:ext cx="409433" cy="409433"/>
          </a:xfrm>
          <a:prstGeom prst="ellipse">
            <a:avLst/>
          </a:prstGeom>
          <a:solidFill>
            <a:srgbClr val="F6921E"/>
          </a:solidFill>
          <a:ln w="25400" cap="rnd">
            <a:solidFill>
              <a:sysClr val="windowText" lastClr="000000">
                <a:lumMod val="75000"/>
                <a:lumOff val="25000"/>
              </a:sysClr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ea"/>
            </a:endParaRPr>
          </a:p>
        </p:txBody>
      </p:sp>
      <p:sp>
        <p:nvSpPr>
          <p:cNvPr id="122" name="椭圆 121"/>
          <p:cNvSpPr/>
          <p:nvPr/>
        </p:nvSpPr>
        <p:spPr>
          <a:xfrm>
            <a:off x="5064375" y="3079919"/>
            <a:ext cx="409433" cy="409433"/>
          </a:xfrm>
          <a:prstGeom prst="ellipse">
            <a:avLst/>
          </a:prstGeom>
          <a:blipFill>
            <a:blip r:embed="rId3"/>
            <a:stretch>
              <a:fillRect b="-14000"/>
            </a:stretch>
          </a:blipFill>
          <a:ln w="25400" cap="rnd">
            <a:solidFill>
              <a:sysClr val="windowText" lastClr="000000">
                <a:lumMod val="75000"/>
                <a:lumOff val="25000"/>
              </a:sysClr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ea"/>
            </a:endParaRPr>
          </a:p>
        </p:txBody>
      </p:sp>
      <p:sp>
        <p:nvSpPr>
          <p:cNvPr id="123" name="椭圆 122"/>
          <p:cNvSpPr/>
          <p:nvPr/>
        </p:nvSpPr>
        <p:spPr>
          <a:xfrm>
            <a:off x="8165814" y="3836320"/>
            <a:ext cx="409433" cy="409433"/>
          </a:xfrm>
          <a:prstGeom prst="ellipse">
            <a:avLst/>
          </a:prstGeom>
          <a:solidFill>
            <a:srgbClr val="F6921E"/>
          </a:solidFill>
          <a:ln w="25400" cap="rnd">
            <a:solidFill>
              <a:sysClr val="windowText" lastClr="000000">
                <a:lumMod val="75000"/>
                <a:lumOff val="25000"/>
              </a:sysClr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ea"/>
            </a:endParaRPr>
          </a:p>
        </p:txBody>
      </p:sp>
      <p:sp>
        <p:nvSpPr>
          <p:cNvPr id="124" name="椭圆 123"/>
          <p:cNvSpPr/>
          <p:nvPr/>
        </p:nvSpPr>
        <p:spPr>
          <a:xfrm>
            <a:off x="4440302" y="4245753"/>
            <a:ext cx="409433" cy="409433"/>
          </a:xfrm>
          <a:prstGeom prst="ellipse">
            <a:avLst/>
          </a:prstGeom>
          <a:solidFill>
            <a:srgbClr val="FCC271"/>
          </a:solidFill>
          <a:ln w="25400" cap="rnd">
            <a:solidFill>
              <a:sysClr val="windowText" lastClr="000000">
                <a:lumMod val="75000"/>
                <a:lumOff val="25000"/>
              </a:sysClr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ea"/>
            </a:endParaRPr>
          </a:p>
        </p:txBody>
      </p:sp>
      <p:sp>
        <p:nvSpPr>
          <p:cNvPr id="125" name="椭圆 124"/>
          <p:cNvSpPr/>
          <p:nvPr/>
        </p:nvSpPr>
        <p:spPr>
          <a:xfrm>
            <a:off x="6991592" y="4617916"/>
            <a:ext cx="409433" cy="409433"/>
          </a:xfrm>
          <a:prstGeom prst="ellipse">
            <a:avLst/>
          </a:prstGeom>
          <a:blipFill>
            <a:blip r:embed="rId3"/>
            <a:stretch>
              <a:fillRect b="-14000"/>
            </a:stretch>
          </a:blipFill>
          <a:ln w="25400" cap="rnd">
            <a:solidFill>
              <a:sysClr val="windowText" lastClr="000000">
                <a:lumMod val="75000"/>
                <a:lumOff val="25000"/>
              </a:sysClr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ea"/>
            </a:endParaRPr>
          </a:p>
        </p:txBody>
      </p:sp>
      <p:sp>
        <p:nvSpPr>
          <p:cNvPr id="141" name="文本框 140"/>
          <p:cNvSpPr txBox="1"/>
          <p:nvPr/>
        </p:nvSpPr>
        <p:spPr>
          <a:xfrm>
            <a:off x="983812" y="3336931"/>
            <a:ext cx="10502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200" dirty="0">
                <a:solidFill>
                  <a:prstClr val="white">
                    <a:lumMod val="50000"/>
                  </a:prstClr>
                </a:solidFill>
                <a:ea typeface="方正静蕾简体"/>
              </a:rPr>
              <a:t>2019</a:t>
            </a:r>
            <a:endParaRPr lang="zh-CN" altLang="en-US" sz="3200" dirty="0">
              <a:solidFill>
                <a:prstClr val="white">
                  <a:lumMod val="50000"/>
                </a:prstClr>
              </a:solidFill>
              <a:ea typeface="方正静蕾简体"/>
            </a:endParaRPr>
          </a:p>
        </p:txBody>
      </p:sp>
      <p:sp>
        <p:nvSpPr>
          <p:cNvPr id="142" name="文本框 141"/>
          <p:cNvSpPr txBox="1"/>
          <p:nvPr/>
        </p:nvSpPr>
        <p:spPr>
          <a:xfrm>
            <a:off x="4890678" y="3336931"/>
            <a:ext cx="10502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200" dirty="0">
                <a:solidFill>
                  <a:prstClr val="white">
                    <a:lumMod val="50000"/>
                  </a:prstClr>
                </a:solidFill>
                <a:ea typeface="方正静蕾简体"/>
              </a:rPr>
              <a:t>2019</a:t>
            </a:r>
            <a:endParaRPr lang="zh-CN" altLang="en-US" sz="3200" dirty="0">
              <a:solidFill>
                <a:prstClr val="white">
                  <a:lumMod val="50000"/>
                </a:prstClr>
              </a:solidFill>
              <a:ea typeface="方正静蕾简体"/>
            </a:endParaRPr>
          </a:p>
        </p:txBody>
      </p:sp>
      <p:sp>
        <p:nvSpPr>
          <p:cNvPr id="143" name="文本框 142"/>
          <p:cNvSpPr txBox="1"/>
          <p:nvPr/>
        </p:nvSpPr>
        <p:spPr>
          <a:xfrm>
            <a:off x="7504008" y="3470524"/>
            <a:ext cx="10502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200" dirty="0">
                <a:solidFill>
                  <a:prstClr val="white">
                    <a:lumMod val="50000"/>
                  </a:prstClr>
                </a:solidFill>
                <a:ea typeface="方正静蕾简体"/>
              </a:rPr>
              <a:t>2020</a:t>
            </a:r>
            <a:endParaRPr lang="zh-CN" altLang="en-US" sz="3200" dirty="0">
              <a:solidFill>
                <a:prstClr val="white">
                  <a:lumMod val="50000"/>
                </a:prstClr>
              </a:solidFill>
              <a:ea typeface="方正静蕾简体"/>
            </a:endParaRPr>
          </a:p>
        </p:txBody>
      </p:sp>
      <p:sp>
        <p:nvSpPr>
          <p:cNvPr id="144" name="文本框 143"/>
          <p:cNvSpPr txBox="1"/>
          <p:nvPr/>
        </p:nvSpPr>
        <p:spPr>
          <a:xfrm>
            <a:off x="4885351" y="4140359"/>
            <a:ext cx="10502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200" dirty="0">
                <a:solidFill>
                  <a:prstClr val="white">
                    <a:lumMod val="50000"/>
                  </a:prstClr>
                </a:solidFill>
                <a:ea typeface="方正静蕾简体"/>
              </a:rPr>
              <a:t>2020</a:t>
            </a:r>
            <a:endParaRPr lang="zh-CN" altLang="en-US" sz="3200" dirty="0">
              <a:solidFill>
                <a:prstClr val="white">
                  <a:lumMod val="50000"/>
                </a:prstClr>
              </a:solidFill>
              <a:ea typeface="方正静蕾简体"/>
            </a:endParaRPr>
          </a:p>
        </p:txBody>
      </p:sp>
      <p:sp>
        <p:nvSpPr>
          <p:cNvPr id="145" name="文本框 144"/>
          <p:cNvSpPr txBox="1"/>
          <p:nvPr/>
        </p:nvSpPr>
        <p:spPr>
          <a:xfrm>
            <a:off x="6892378" y="4196768"/>
            <a:ext cx="10502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200" dirty="0">
                <a:solidFill>
                  <a:prstClr val="white">
                    <a:lumMod val="50000"/>
                  </a:prstClr>
                </a:solidFill>
                <a:ea typeface="方正静蕾简体"/>
              </a:rPr>
              <a:t>2022</a:t>
            </a:r>
            <a:endParaRPr lang="zh-CN" altLang="en-US" sz="3200" dirty="0">
              <a:solidFill>
                <a:prstClr val="white">
                  <a:lumMod val="50000"/>
                </a:prstClr>
              </a:solidFill>
              <a:ea typeface="方正静蕾简体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8E935B4-D53B-4173-BBCB-8B80C7A84EF1}"/>
              </a:ext>
            </a:extLst>
          </p:cNvPr>
          <p:cNvSpPr txBox="1"/>
          <p:nvPr/>
        </p:nvSpPr>
        <p:spPr>
          <a:xfrm>
            <a:off x="736233" y="989955"/>
            <a:ext cx="1620957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Timeline</a:t>
            </a:r>
            <a:endParaRPr lang="zh-CN" altLang="zh-CN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29945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21" grpId="0" animBg="1"/>
      <p:bldP spid="122" grpId="0" animBg="1"/>
      <p:bldP spid="123" grpId="0" animBg="1"/>
      <p:bldP spid="124" grpId="0" animBg="1"/>
      <p:bldP spid="125" grpId="0" animBg="1"/>
      <p:bldP spid="141" grpId="0"/>
      <p:bldP spid="142" grpId="0"/>
      <p:bldP spid="143" grpId="0"/>
      <p:bldP spid="144" grpId="0"/>
      <p:bldP spid="14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87D8E1C0-DE2E-4094-87EA-51E6DB8ED8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19" y="-292"/>
            <a:ext cx="12193057" cy="685859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63F8E4A2-1D1F-4F8B-8B9A-3821BA263D0F}"/>
              </a:ext>
            </a:extLst>
          </p:cNvPr>
          <p:cNvSpPr txBox="1"/>
          <p:nvPr/>
        </p:nvSpPr>
        <p:spPr>
          <a:xfrm>
            <a:off x="3994503" y="2201552"/>
            <a:ext cx="4410194" cy="3323987"/>
          </a:xfrm>
          <a:prstGeom prst="rect">
            <a:avLst/>
          </a:prstGeom>
          <a:solidFill>
            <a:srgbClr val="00B050"/>
          </a:solidFill>
          <a:effectLst>
            <a:glow rad="228600">
              <a:schemeClr val="accent4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just"/>
            <a:r>
              <a:rPr lang="en-US" altLang="zh-CN" sz="7200" b="1" dirty="0">
                <a:ln>
                  <a:solidFill>
                    <a:srgbClr val="0F863B"/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Reference</a:t>
            </a:r>
          </a:p>
          <a:p>
            <a:pPr algn="just"/>
            <a:r>
              <a:rPr lang="en-US" altLang="zh-CN" sz="13800" b="1" dirty="0">
                <a:ln>
                  <a:solidFill>
                    <a:srgbClr val="0F863B"/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04</a:t>
            </a:r>
            <a:endParaRPr lang="zh-CN" altLang="en-US" sz="13800" b="1" dirty="0">
              <a:ln>
                <a:solidFill>
                  <a:srgbClr val="0F863B"/>
                </a:solidFill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592241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" name="组合 144"/>
          <p:cNvGrpSpPr/>
          <p:nvPr/>
        </p:nvGrpSpPr>
        <p:grpSpPr>
          <a:xfrm>
            <a:off x="318356" y="616056"/>
            <a:ext cx="8874215" cy="1116315"/>
            <a:chOff x="8118475" y="3942492"/>
            <a:chExt cx="2063989" cy="1116315"/>
          </a:xfrm>
        </p:grpSpPr>
        <p:sp>
          <p:nvSpPr>
            <p:cNvPr id="146" name="文本框 145"/>
            <p:cNvSpPr txBox="1"/>
            <p:nvPr/>
          </p:nvSpPr>
          <p:spPr>
            <a:xfrm>
              <a:off x="8118475" y="3942492"/>
              <a:ext cx="1827213" cy="584775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r>
                <a:rPr lang="en-US" altLang="zh-CN" sz="3200" b="1" dirty="0">
                  <a:solidFill>
                    <a:srgbClr val="595959"/>
                  </a:solidFill>
                  <a:latin typeface="+mn-lt"/>
                  <a:ea typeface="+mn-ea"/>
                  <a:cs typeface="+mn-ea"/>
                  <a:sym typeface="+mn-lt"/>
                </a:rPr>
                <a:t>Reference</a:t>
              </a:r>
              <a:endParaRPr lang="zh-CN" altLang="en-US" sz="3200" b="1" dirty="0">
                <a:solidFill>
                  <a:srgbClr val="595959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47" name="文本框 155"/>
            <p:cNvSpPr txBox="1">
              <a:spLocks noChangeArrowheads="1"/>
            </p:cNvSpPr>
            <p:nvPr/>
          </p:nvSpPr>
          <p:spPr bwMode="auto">
            <a:xfrm>
              <a:off x="8126651" y="4689475"/>
              <a:ext cx="2055813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lvl="0"/>
              <a:endParaRPr lang="zh-CN" altLang="en-US" dirty="0">
                <a:solidFill>
                  <a:srgbClr val="595959"/>
                </a:solidFill>
                <a:latin typeface="方正静蕾简体"/>
                <a:ea typeface="方正静蕾简体"/>
                <a:cs typeface="+mn-ea"/>
                <a:sym typeface="+mn-lt"/>
              </a:endParaRP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816694D3-DC09-468F-A6FC-E05F562FFD87}"/>
              </a:ext>
            </a:extLst>
          </p:cNvPr>
          <p:cNvSpPr txBox="1"/>
          <p:nvPr/>
        </p:nvSpPr>
        <p:spPr>
          <a:xfrm>
            <a:off x="1021405" y="1363039"/>
            <a:ext cx="101491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zh-CN" dirty="0"/>
              <a:t>Campus Recycling Six Lessons from a Gas Station, Adam, 2016</a:t>
            </a:r>
            <a:r>
              <a:rPr lang="en-US" altLang="zh-CN" i="1" dirty="0"/>
              <a:t> </a:t>
            </a:r>
            <a:r>
              <a:rPr lang="en-US" altLang="zh-CN" dirty="0"/>
              <a:t>Retrieved from: </a:t>
            </a:r>
            <a:r>
              <a:rPr lang="en-US" altLang="zh-CN" u="sng" dirty="0">
                <a:hlinkClick r:id="rId3"/>
              </a:rPr>
              <a:t>https://www.aashe.org/campus-recycling-six-lessons-gas-station/</a:t>
            </a:r>
            <a:endParaRPr lang="zh-CN" altLang="zh-CN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61E855A-6AE4-4577-8198-B0B726991237}"/>
              </a:ext>
            </a:extLst>
          </p:cNvPr>
          <p:cNvSpPr txBox="1"/>
          <p:nvPr/>
        </p:nvSpPr>
        <p:spPr>
          <a:xfrm>
            <a:off x="1021405" y="2228671"/>
            <a:ext cx="101491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zh-CN" dirty="0"/>
              <a:t>Greener Package official web page, PepsiCo unveils reverse-vending ‘Dream Machine’ to encourage recycling, Retrieved from: </a:t>
            </a:r>
            <a:r>
              <a:rPr lang="en-US" altLang="zh-CN" u="sng" dirty="0">
                <a:hlinkClick r:id="rId4"/>
              </a:rPr>
              <a:t>https://www.greenerpackage.com/recycling/video_pepsico_unveils_reverse-vending_%E2%80%98dream_machine%E2%80%99_encourage_recycling</a:t>
            </a:r>
            <a:endParaRPr lang="zh-CN" altLang="zh-CN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0ACED97-57A8-4231-A9E4-F5D67C6D47D8}"/>
              </a:ext>
            </a:extLst>
          </p:cNvPr>
          <p:cNvSpPr txBox="1"/>
          <p:nvPr/>
        </p:nvSpPr>
        <p:spPr>
          <a:xfrm>
            <a:off x="1021405" y="3713131"/>
            <a:ext cx="101491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zh-CN"/>
              <a:t>Environmental Science organization official web page, What Is Sustainability and Why Is It Important, Retrieved from: </a:t>
            </a:r>
            <a:r>
              <a:rPr lang="en-US" altLang="zh-CN" u="sng">
                <a:hlinkClick r:id="rId5"/>
              </a:rPr>
              <a:t>https://www.earthsfriends.com/why-recycling-important/</a:t>
            </a:r>
            <a:endParaRPr lang="zh-CN" altLang="zh-CN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E04FA23-6644-4D1D-98A2-6C64D4207714}"/>
              </a:ext>
            </a:extLst>
          </p:cNvPr>
          <p:cNvSpPr txBox="1"/>
          <p:nvPr/>
        </p:nvSpPr>
        <p:spPr>
          <a:xfrm>
            <a:off x="1021405" y="4525465"/>
            <a:ext cx="101491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zh-CN" dirty="0"/>
              <a:t>Sustainable Business, Decomposition of Waste in Landfills, Retrieved from: </a:t>
            </a:r>
            <a:r>
              <a:rPr lang="en-US" altLang="zh-CN" u="sng" dirty="0">
                <a:hlinkClick r:id="rId6"/>
              </a:rPr>
              <a:t>https://www.thebalancesmb.com/how-long-does-it-take-garbage-to-decompose-2878033</a:t>
            </a:r>
            <a:endParaRPr lang="zh-CN" altLang="zh-CN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3956ED8-358C-4117-944E-E5F1F2444DB2}"/>
              </a:ext>
            </a:extLst>
          </p:cNvPr>
          <p:cNvSpPr txBox="1"/>
          <p:nvPr/>
        </p:nvSpPr>
        <p:spPr>
          <a:xfrm>
            <a:off x="1021405" y="5494961"/>
            <a:ext cx="101491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zh-CN" dirty="0" err="1"/>
              <a:t>Youtube</a:t>
            </a:r>
            <a:r>
              <a:rPr lang="en-US" altLang="zh-CN" dirty="0"/>
              <a:t> Video web page, Retrieved from: </a:t>
            </a:r>
            <a:r>
              <a:rPr lang="en-US" altLang="zh-CN" u="sng" dirty="0">
                <a:hlinkClick r:id="rId7"/>
              </a:rPr>
              <a:t>https://www.youtube.com/watch?v=znwFOCFd0XM</a:t>
            </a:r>
            <a:endParaRPr lang="zh-CN" altLang="zh-CN" dirty="0"/>
          </a:p>
        </p:txBody>
      </p:sp>
    </p:spTree>
    <p:extLst>
      <p:ext uri="{BB962C8B-B14F-4D97-AF65-F5344CB8AC3E}">
        <p14:creationId xmlns:p14="http://schemas.microsoft.com/office/powerpoint/2010/main" val="1057655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>
            <a:extLst>
              <a:ext uri="{FF2B5EF4-FFF2-40B4-BE49-F238E27FC236}">
                <a16:creationId xmlns:a16="http://schemas.microsoft.com/office/drawing/2014/main" id="{F48C321A-2C2E-4E65-A2F0-F3AE48926F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88973" y="851910"/>
            <a:ext cx="6535478" cy="600508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A0E58A80-D9FA-4643-9164-7143825464E5}"/>
              </a:ext>
            </a:extLst>
          </p:cNvPr>
          <p:cNvSpPr txBox="1"/>
          <p:nvPr/>
        </p:nvSpPr>
        <p:spPr>
          <a:xfrm>
            <a:off x="1770218" y="2885052"/>
            <a:ext cx="39261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1" dirty="0">
                <a:ln>
                  <a:solidFill>
                    <a:srgbClr val="0F863B"/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Content</a:t>
            </a:r>
            <a:endParaRPr lang="zh-CN" altLang="en-US" sz="5400" b="1" dirty="0">
              <a:ln>
                <a:solidFill>
                  <a:srgbClr val="0F863B"/>
                </a:solidFill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7" name="图形 6">
            <a:extLst>
              <a:ext uri="{FF2B5EF4-FFF2-40B4-BE49-F238E27FC236}">
                <a16:creationId xmlns:a16="http://schemas.microsoft.com/office/drawing/2014/main" id="{C754E258-29AD-4B03-9539-C9D76650F2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550342" y="1611375"/>
            <a:ext cx="676275" cy="76200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C1D39831-26BC-424B-8D9C-59F0C014EEFC}"/>
              </a:ext>
            </a:extLst>
          </p:cNvPr>
          <p:cNvSpPr txBox="1"/>
          <p:nvPr/>
        </p:nvSpPr>
        <p:spPr>
          <a:xfrm>
            <a:off x="8092459" y="1548853"/>
            <a:ext cx="40995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方正静蕾简体" panose="02000000000000000000" pitchFamily="2" charset="-122"/>
                <a:cs typeface="Calibri" panose="020F0502020204030204" pitchFamily="34" charset="0"/>
              </a:rPr>
              <a:t>Background</a:t>
            </a:r>
            <a:endParaRPr lang="zh-CN" altLang="zh-CN" sz="3600" b="1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方正静蕾简体" panose="02000000000000000000" pitchFamily="2" charset="-122"/>
              <a:cs typeface="Calibri" panose="020F0502020204030204" pitchFamily="34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9316CAF-C58D-45FF-B19F-A234C3EE9BE0}"/>
              </a:ext>
            </a:extLst>
          </p:cNvPr>
          <p:cNvSpPr txBox="1"/>
          <p:nvPr/>
        </p:nvSpPr>
        <p:spPr>
          <a:xfrm>
            <a:off x="8080563" y="2561887"/>
            <a:ext cx="41114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方正静蕾简体" panose="02000000000000000000" pitchFamily="2" charset="-122"/>
                <a:cs typeface="Calibri" panose="020F0502020204030204" pitchFamily="34" charset="0"/>
              </a:rPr>
              <a:t>purpose</a:t>
            </a:r>
            <a:endParaRPr lang="zh-CN" altLang="en-US" sz="3600" b="1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方正静蕾简体" panose="02000000000000000000" pitchFamily="2" charset="-122"/>
              <a:cs typeface="Calibri" panose="020F0502020204030204" pitchFamily="34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3C299CF-5D34-469A-A902-B7AFB13046E9}"/>
              </a:ext>
            </a:extLst>
          </p:cNvPr>
          <p:cNvSpPr txBox="1"/>
          <p:nvPr/>
        </p:nvSpPr>
        <p:spPr>
          <a:xfrm>
            <a:off x="8092459" y="3574921"/>
            <a:ext cx="40995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方正静蕾简体" panose="02000000000000000000" pitchFamily="2" charset="-122"/>
                <a:cs typeface="Calibri" panose="020F0502020204030204" pitchFamily="34" charset="0"/>
              </a:rPr>
              <a:t>Proposal</a:t>
            </a:r>
            <a:r>
              <a:rPr lang="en-US" altLang="zh-CN" dirty="0"/>
              <a:t> </a:t>
            </a:r>
            <a:endParaRPr lang="zh-CN" altLang="en-US" sz="3600" b="1" dirty="0">
              <a:solidFill>
                <a:schemeClr val="tx1">
                  <a:lumMod val="75000"/>
                  <a:lumOff val="25000"/>
                </a:schemeClr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770A3A3-9E7A-43C0-9C45-24208C411C2F}"/>
              </a:ext>
            </a:extLst>
          </p:cNvPr>
          <p:cNvSpPr txBox="1"/>
          <p:nvPr/>
        </p:nvSpPr>
        <p:spPr>
          <a:xfrm>
            <a:off x="8080563" y="4594381"/>
            <a:ext cx="41114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方正静蕾简体" panose="02000000000000000000" pitchFamily="2" charset="-122"/>
                <a:cs typeface="Calibri" panose="020F0502020204030204" pitchFamily="34" charset="0"/>
              </a:rPr>
              <a:t>Reference</a:t>
            </a:r>
            <a:endParaRPr lang="zh-CN" altLang="en-US" sz="3600" b="1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方正静蕾简体" panose="02000000000000000000" pitchFamily="2" charset="-122"/>
              <a:cs typeface="Calibri" panose="020F0502020204030204" pitchFamily="34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6218435-4EA2-441F-91AA-CE1321E26E30}"/>
              </a:ext>
            </a:extLst>
          </p:cNvPr>
          <p:cNvSpPr txBox="1"/>
          <p:nvPr/>
        </p:nvSpPr>
        <p:spPr>
          <a:xfrm flipH="1">
            <a:off x="7624237" y="1594149"/>
            <a:ext cx="377222" cy="5557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600" b="1">
                <a:solidFill>
                  <a:schemeClr val="tx1">
                    <a:lumMod val="75000"/>
                    <a:lumOff val="2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defRPr>
            </a:lvl1pPr>
          </a:lstStyle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DDF38A7-6166-4DE0-AD41-F5B561D85B6F}"/>
              </a:ext>
            </a:extLst>
          </p:cNvPr>
          <p:cNvSpPr txBox="1"/>
          <p:nvPr/>
        </p:nvSpPr>
        <p:spPr>
          <a:xfrm flipH="1">
            <a:off x="7624237" y="2624425"/>
            <a:ext cx="377222" cy="5557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600" b="1">
                <a:solidFill>
                  <a:schemeClr val="tx1">
                    <a:lumMod val="75000"/>
                    <a:lumOff val="2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defRPr>
            </a:lvl1pPr>
          </a:lstStyle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B731915F-7413-405F-9BA0-46B3A88F3D9D}"/>
              </a:ext>
            </a:extLst>
          </p:cNvPr>
          <p:cNvSpPr txBox="1"/>
          <p:nvPr/>
        </p:nvSpPr>
        <p:spPr>
          <a:xfrm flipH="1">
            <a:off x="7606086" y="3654701"/>
            <a:ext cx="395373" cy="5557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600" b="1">
                <a:solidFill>
                  <a:schemeClr val="tx1">
                    <a:lumMod val="75000"/>
                    <a:lumOff val="2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defRPr>
            </a:lvl1pPr>
          </a:lstStyle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95F7A71D-0CD9-4A18-AA04-39F495570B10}"/>
              </a:ext>
            </a:extLst>
          </p:cNvPr>
          <p:cNvSpPr txBox="1"/>
          <p:nvPr/>
        </p:nvSpPr>
        <p:spPr>
          <a:xfrm flipH="1">
            <a:off x="7606084" y="4684975"/>
            <a:ext cx="395375" cy="5557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600" b="1">
                <a:solidFill>
                  <a:schemeClr val="tx1">
                    <a:lumMod val="75000"/>
                    <a:lumOff val="2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defRPr>
            </a:lvl1pPr>
          </a:lstStyle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pic>
        <p:nvPicPr>
          <p:cNvPr id="16" name="图形 15">
            <a:extLst>
              <a:ext uri="{FF2B5EF4-FFF2-40B4-BE49-F238E27FC236}">
                <a16:creationId xmlns:a16="http://schemas.microsoft.com/office/drawing/2014/main" id="{A9F83788-B2C1-47EA-88BE-C87850F053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550342" y="2633012"/>
            <a:ext cx="676275" cy="762000"/>
          </a:xfrm>
          <a:prstGeom prst="rect">
            <a:avLst/>
          </a:prstGeom>
        </p:spPr>
      </p:pic>
      <p:pic>
        <p:nvPicPr>
          <p:cNvPr id="17" name="图形 16">
            <a:extLst>
              <a:ext uri="{FF2B5EF4-FFF2-40B4-BE49-F238E27FC236}">
                <a16:creationId xmlns:a16="http://schemas.microsoft.com/office/drawing/2014/main" id="{EAE1EDFA-794E-4860-AEC9-66E27190AE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550342" y="3654649"/>
            <a:ext cx="676275" cy="762000"/>
          </a:xfrm>
          <a:prstGeom prst="rect">
            <a:avLst/>
          </a:prstGeom>
        </p:spPr>
      </p:pic>
      <p:pic>
        <p:nvPicPr>
          <p:cNvPr id="18" name="图形 17">
            <a:extLst>
              <a:ext uri="{FF2B5EF4-FFF2-40B4-BE49-F238E27FC236}">
                <a16:creationId xmlns:a16="http://schemas.microsoft.com/office/drawing/2014/main" id="{78A17B12-7183-4886-8CA7-2E1F6B83C8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550342" y="4676286"/>
            <a:ext cx="676275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56667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300"/>
                            </p:stCondLst>
                            <p:childTnLst>
                              <p:par>
                                <p:cTn id="47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形 8">
            <a:extLst>
              <a:ext uri="{FF2B5EF4-FFF2-40B4-BE49-F238E27FC236}">
                <a16:creationId xmlns:a16="http://schemas.microsoft.com/office/drawing/2014/main" id="{3FB27ED8-0FCE-44B7-ADEC-FB7D8AD7E1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638161" y="3328603"/>
            <a:ext cx="3349557" cy="3376545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53295051-E74A-4199-8E7E-DDDA14A79B0A}"/>
              </a:ext>
            </a:extLst>
          </p:cNvPr>
          <p:cNvSpPr txBox="1"/>
          <p:nvPr/>
        </p:nvSpPr>
        <p:spPr>
          <a:xfrm>
            <a:off x="1599212" y="2440905"/>
            <a:ext cx="862392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0" b="1" dirty="0">
                <a:blipFill>
                  <a:blip r:embed="rId5"/>
                  <a:stretch>
                    <a:fillRect/>
                  </a:stretch>
                </a:blipFill>
                <a:latin typeface="Calibri" panose="020F0502020204030204" pitchFamily="34" charset="0"/>
                <a:ea typeface="方正综艺简体" panose="02010601030101010101" pitchFamily="2" charset="-122"/>
                <a:cs typeface="Calibri" panose="020F0502020204030204" pitchFamily="34" charset="0"/>
              </a:rPr>
              <a:t>Thanks for listening!</a:t>
            </a:r>
            <a:endParaRPr lang="zh-CN" altLang="en-US" sz="6000" b="1" dirty="0">
              <a:blipFill>
                <a:blip r:embed="rId5"/>
                <a:stretch>
                  <a:fillRect/>
                </a:stretch>
              </a:blipFill>
              <a:latin typeface="Calibri" panose="020F0502020204030204" pitchFamily="34" charset="0"/>
              <a:ea typeface="方正综艺简体" panose="02010601030101010101" pitchFamily="2" charset="-122"/>
              <a:cs typeface="Calibri" panose="020F0502020204030204" pitchFamily="34" charset="0"/>
            </a:endParaRPr>
          </a:p>
        </p:txBody>
      </p:sp>
      <p:pic>
        <p:nvPicPr>
          <p:cNvPr id="17" name="图形 16">
            <a:extLst>
              <a:ext uri="{FF2B5EF4-FFF2-40B4-BE49-F238E27FC236}">
                <a16:creationId xmlns:a16="http://schemas.microsoft.com/office/drawing/2014/main" id="{348004AD-C59E-4CE2-AD44-70F121D2BCF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2680950" y="655637"/>
            <a:ext cx="495300" cy="771525"/>
          </a:xfrm>
          <a:prstGeom prst="rect">
            <a:avLst/>
          </a:prstGeom>
        </p:spPr>
      </p:pic>
      <p:pic>
        <p:nvPicPr>
          <p:cNvPr id="19" name="图形 18">
            <a:extLst>
              <a:ext uri="{FF2B5EF4-FFF2-40B4-BE49-F238E27FC236}">
                <a16:creationId xmlns:a16="http://schemas.microsoft.com/office/drawing/2014/main" id="{A3ACEE23-6DB5-493E-BD04-F620317A87A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3466762" y="3803481"/>
            <a:ext cx="581025" cy="647700"/>
          </a:xfrm>
          <a:prstGeom prst="rect">
            <a:avLst/>
          </a:prstGeom>
        </p:spPr>
      </p:pic>
      <p:pic>
        <p:nvPicPr>
          <p:cNvPr id="20" name="图形 19">
            <a:extLst>
              <a:ext uri="{FF2B5EF4-FFF2-40B4-BE49-F238E27FC236}">
                <a16:creationId xmlns:a16="http://schemas.microsoft.com/office/drawing/2014/main" id="{F8798370-09C0-440C-8499-1E1852FEC32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2976224" y="2082631"/>
            <a:ext cx="981075" cy="533400"/>
          </a:xfrm>
          <a:prstGeom prst="rect">
            <a:avLst/>
          </a:prstGeom>
        </p:spPr>
      </p:pic>
      <p:pic>
        <p:nvPicPr>
          <p:cNvPr id="29" name="图片 28">
            <a:extLst>
              <a:ext uri="{FF2B5EF4-FFF2-40B4-BE49-F238E27FC236}">
                <a16:creationId xmlns:a16="http://schemas.microsoft.com/office/drawing/2014/main" id="{BC102934-F714-42E1-9720-1D11968DE08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-3347779" y="1428138"/>
            <a:ext cx="3042168" cy="963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79539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87D8E1C0-DE2E-4094-87EA-51E6DB8ED8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19" y="-292"/>
            <a:ext cx="12193057" cy="6858594"/>
          </a:xfrm>
          <a:prstGeom prst="rect">
            <a:avLst/>
          </a:prstGeom>
        </p:spPr>
      </p:pic>
      <p:sp>
        <p:nvSpPr>
          <p:cNvPr id="5" name="椭圆 4">
            <a:extLst>
              <a:ext uri="{FF2B5EF4-FFF2-40B4-BE49-F238E27FC236}">
                <a16:creationId xmlns:a16="http://schemas.microsoft.com/office/drawing/2014/main" id="{51CAC6A5-B80A-4122-A8FF-13B22F323310}"/>
              </a:ext>
            </a:extLst>
          </p:cNvPr>
          <p:cNvSpPr/>
          <p:nvPr/>
        </p:nvSpPr>
        <p:spPr>
          <a:xfrm>
            <a:off x="6604001" y="2376479"/>
            <a:ext cx="6045200" cy="6045200"/>
          </a:xfrm>
          <a:prstGeom prst="ellipse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3F8E4A2-1D1F-4F8B-8B9A-3821BA263D0F}"/>
              </a:ext>
            </a:extLst>
          </p:cNvPr>
          <p:cNvSpPr txBox="1"/>
          <p:nvPr/>
        </p:nvSpPr>
        <p:spPr>
          <a:xfrm>
            <a:off x="3751313" y="2298828"/>
            <a:ext cx="5314866" cy="2677656"/>
          </a:xfrm>
          <a:prstGeom prst="rect">
            <a:avLst/>
          </a:prstGeom>
          <a:solidFill>
            <a:srgbClr val="00B050"/>
          </a:solidFill>
          <a:effectLst>
            <a:glow rad="228600">
              <a:schemeClr val="accent4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zh-CN" sz="7200" b="1" dirty="0">
                <a:ln>
                  <a:solidFill>
                    <a:srgbClr val="0F863B"/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Background</a:t>
            </a:r>
            <a:endParaRPr lang="en-US" altLang="zh-CN" sz="19900" b="1" dirty="0">
              <a:ln>
                <a:solidFill>
                  <a:srgbClr val="0F863B"/>
                </a:solidFill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en-US" altLang="zh-CN" sz="9600" b="1" dirty="0">
                <a:ln>
                  <a:solidFill>
                    <a:srgbClr val="0F863B"/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01</a:t>
            </a:r>
            <a:endParaRPr lang="zh-CN" altLang="en-US" sz="13800" b="1" dirty="0">
              <a:ln>
                <a:solidFill>
                  <a:srgbClr val="0F863B"/>
                </a:solidFill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0067248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" name="组合 144"/>
          <p:cNvGrpSpPr/>
          <p:nvPr/>
        </p:nvGrpSpPr>
        <p:grpSpPr>
          <a:xfrm>
            <a:off x="318356" y="616056"/>
            <a:ext cx="8874215" cy="1116315"/>
            <a:chOff x="8118475" y="3942492"/>
            <a:chExt cx="2063989" cy="1116315"/>
          </a:xfrm>
        </p:grpSpPr>
        <p:sp>
          <p:nvSpPr>
            <p:cNvPr id="146" name="文本框 145"/>
            <p:cNvSpPr txBox="1"/>
            <p:nvPr/>
          </p:nvSpPr>
          <p:spPr>
            <a:xfrm>
              <a:off x="8118475" y="3942492"/>
              <a:ext cx="1827213" cy="584775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r>
                <a:rPr lang="en-US" altLang="zh-CN" sz="3200" b="1" dirty="0">
                  <a:solidFill>
                    <a:srgbClr val="595959"/>
                  </a:solidFill>
                  <a:latin typeface="+mn-lt"/>
                  <a:ea typeface="+mn-ea"/>
                  <a:cs typeface="+mn-ea"/>
                  <a:sym typeface="+mn-lt"/>
                </a:rPr>
                <a:t>Background</a:t>
              </a:r>
              <a:endParaRPr lang="zh-CN" altLang="en-US" sz="3200" b="1" dirty="0">
                <a:solidFill>
                  <a:srgbClr val="595959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47" name="文本框 155"/>
            <p:cNvSpPr txBox="1">
              <a:spLocks noChangeArrowheads="1"/>
            </p:cNvSpPr>
            <p:nvPr/>
          </p:nvSpPr>
          <p:spPr bwMode="auto">
            <a:xfrm>
              <a:off x="8126651" y="4689475"/>
              <a:ext cx="2055813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lvl="0"/>
              <a:endParaRPr lang="zh-CN" altLang="en-US" dirty="0">
                <a:solidFill>
                  <a:srgbClr val="595959"/>
                </a:solidFill>
                <a:latin typeface="方正静蕾简体"/>
                <a:ea typeface="方正静蕾简体"/>
                <a:cs typeface="+mn-ea"/>
                <a:sym typeface="+mn-lt"/>
              </a:endParaRP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816694D3-DC09-468F-A6FC-E05F562FFD87}"/>
              </a:ext>
            </a:extLst>
          </p:cNvPr>
          <p:cNvSpPr txBox="1"/>
          <p:nvPr/>
        </p:nvSpPr>
        <p:spPr>
          <a:xfrm>
            <a:off x="1021405" y="2224031"/>
            <a:ext cx="101491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In recent years, Fairleigh Dickinson University has seen a rising interest among university constituents, students, staff, and faculty alike, to embrace sustainability at the University.  </a:t>
            </a:r>
            <a:endParaRPr lang="zh-CN" altLang="zh-CN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5E09DA1-5EC6-4282-ACDA-83568FF5CF3D}"/>
              </a:ext>
            </a:extLst>
          </p:cNvPr>
          <p:cNvSpPr txBox="1"/>
          <p:nvPr/>
        </p:nvSpPr>
        <p:spPr>
          <a:xfrm>
            <a:off x="1021405" y="4654685"/>
            <a:ext cx="105545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As a result, FDU is seeking to develop Sustainability Initiatives at its two New Jersey campuses that may be included in its Strategic Plan for 2021-2025.</a:t>
            </a:r>
            <a:endParaRPr lang="zh-CN" altLang="zh-CN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2113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" name="组合 144"/>
          <p:cNvGrpSpPr/>
          <p:nvPr/>
        </p:nvGrpSpPr>
        <p:grpSpPr>
          <a:xfrm>
            <a:off x="318356" y="616056"/>
            <a:ext cx="8874215" cy="1116315"/>
            <a:chOff x="8118475" y="3942492"/>
            <a:chExt cx="2063989" cy="1116315"/>
          </a:xfrm>
        </p:grpSpPr>
        <p:sp>
          <p:nvSpPr>
            <p:cNvPr id="146" name="文本框 145"/>
            <p:cNvSpPr txBox="1"/>
            <p:nvPr/>
          </p:nvSpPr>
          <p:spPr>
            <a:xfrm>
              <a:off x="8118475" y="3942492"/>
              <a:ext cx="1827213" cy="584775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r>
                <a:rPr lang="en-US" altLang="zh-CN" sz="3200" b="1" dirty="0">
                  <a:solidFill>
                    <a:srgbClr val="595959"/>
                  </a:solidFill>
                  <a:latin typeface="+mn-lt"/>
                  <a:ea typeface="+mn-ea"/>
                  <a:cs typeface="+mn-ea"/>
                  <a:sym typeface="+mn-lt"/>
                </a:rPr>
                <a:t>Letter of transmittal</a:t>
              </a:r>
              <a:endParaRPr lang="zh-CN" altLang="en-US" sz="3200" b="1" dirty="0">
                <a:solidFill>
                  <a:srgbClr val="595959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47" name="文本框 155"/>
            <p:cNvSpPr txBox="1">
              <a:spLocks noChangeArrowheads="1"/>
            </p:cNvSpPr>
            <p:nvPr/>
          </p:nvSpPr>
          <p:spPr bwMode="auto">
            <a:xfrm>
              <a:off x="8126651" y="4689475"/>
              <a:ext cx="2055813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lvl="0"/>
              <a:endParaRPr lang="zh-CN" altLang="en-US" dirty="0">
                <a:solidFill>
                  <a:srgbClr val="595959"/>
                </a:solidFill>
                <a:latin typeface="方正静蕾简体"/>
                <a:ea typeface="方正静蕾简体"/>
                <a:cs typeface="+mn-ea"/>
                <a:sym typeface="+mn-lt"/>
              </a:endParaRP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816694D3-DC09-468F-A6FC-E05F562FFD87}"/>
              </a:ext>
            </a:extLst>
          </p:cNvPr>
          <p:cNvSpPr txBox="1"/>
          <p:nvPr/>
        </p:nvSpPr>
        <p:spPr>
          <a:xfrm>
            <a:off x="875179" y="1758424"/>
            <a:ext cx="5710136" cy="30839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2000" spc="100" dirty="0">
                <a:latin typeface="Calibri" panose="020F0502020204030204" pitchFamily="34" charset="0"/>
                <a:cs typeface="Calibri" panose="020F0502020204030204" pitchFamily="34" charset="0"/>
              </a:rPr>
              <a:t>Strategic Plan Committee for Sustainability</a:t>
            </a:r>
            <a:endParaRPr lang="zh-CN" altLang="zh-CN" sz="2000" spc="1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200000"/>
              </a:lnSpc>
            </a:pPr>
            <a:r>
              <a:rPr lang="en-US" altLang="zh-CN" sz="2000" spc="100" dirty="0">
                <a:latin typeface="Calibri" panose="020F0502020204030204" pitchFamily="34" charset="0"/>
                <a:cs typeface="Calibri" panose="020F0502020204030204" pitchFamily="34" charset="0"/>
              </a:rPr>
              <a:t>The Office of the University Provost</a:t>
            </a:r>
            <a:endParaRPr lang="zh-CN" altLang="zh-CN" sz="2000" spc="1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200000"/>
              </a:lnSpc>
            </a:pPr>
            <a:r>
              <a:rPr lang="en-US" altLang="zh-CN" sz="2000" spc="100" dirty="0">
                <a:latin typeface="Calibri" panose="020F0502020204030204" pitchFamily="34" charset="0"/>
                <a:cs typeface="Calibri" panose="020F0502020204030204" pitchFamily="34" charset="0"/>
              </a:rPr>
              <a:t>Fairleigh Dickson University</a:t>
            </a:r>
            <a:endParaRPr lang="zh-CN" altLang="zh-CN" sz="2000" spc="1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200000"/>
              </a:lnSpc>
            </a:pPr>
            <a:r>
              <a:rPr lang="en-US" altLang="zh-CN" sz="2000" spc="100" dirty="0">
                <a:latin typeface="Calibri" panose="020F0502020204030204" pitchFamily="34" charset="0"/>
                <a:cs typeface="Calibri" panose="020F0502020204030204" pitchFamily="34" charset="0"/>
              </a:rPr>
              <a:t>1000 River Road, H-DHI-03</a:t>
            </a:r>
            <a:endParaRPr lang="zh-CN" altLang="zh-CN" sz="2000" spc="1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200000"/>
              </a:lnSpc>
            </a:pPr>
            <a:r>
              <a:rPr lang="en-US" altLang="zh-CN" sz="2000" spc="100" dirty="0">
                <a:latin typeface="Calibri" panose="020F0502020204030204" pitchFamily="34" charset="0"/>
                <a:cs typeface="Calibri" panose="020F0502020204030204" pitchFamily="34" charset="0"/>
              </a:rPr>
              <a:t>Teaneck, NJ 07666</a:t>
            </a:r>
            <a:endParaRPr lang="zh-CN" altLang="zh-CN" sz="2000" spc="1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732B2842-82A6-4ADD-AC5B-4D1B8AC6F0C8}"/>
              </a:ext>
            </a:extLst>
          </p:cNvPr>
          <p:cNvGrpSpPr/>
          <p:nvPr/>
        </p:nvGrpSpPr>
        <p:grpSpPr>
          <a:xfrm rot="1281456">
            <a:off x="6800220" y="1817956"/>
            <a:ext cx="3123048" cy="3313358"/>
            <a:chOff x="5768976" y="2852738"/>
            <a:chExt cx="1016000" cy="1077913"/>
          </a:xfrm>
        </p:grpSpPr>
        <p:sp>
          <p:nvSpPr>
            <p:cNvPr id="7" name="Freeform 609">
              <a:extLst>
                <a:ext uri="{FF2B5EF4-FFF2-40B4-BE49-F238E27FC236}">
                  <a16:creationId xmlns:a16="http://schemas.microsoft.com/office/drawing/2014/main" id="{8D4810ED-DEE3-4689-A281-0271528BB65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68976" y="2852738"/>
              <a:ext cx="1016000" cy="1069975"/>
            </a:xfrm>
            <a:custGeom>
              <a:avLst/>
              <a:gdLst>
                <a:gd name="T0" fmla="*/ 90 w 269"/>
                <a:gd name="T1" fmla="*/ 282 h 283"/>
                <a:gd name="T2" fmla="*/ 113 w 269"/>
                <a:gd name="T3" fmla="*/ 276 h 283"/>
                <a:gd name="T4" fmla="*/ 135 w 269"/>
                <a:gd name="T5" fmla="*/ 269 h 283"/>
                <a:gd name="T6" fmla="*/ 179 w 269"/>
                <a:gd name="T7" fmla="*/ 254 h 283"/>
                <a:gd name="T8" fmla="*/ 223 w 269"/>
                <a:gd name="T9" fmla="*/ 238 h 283"/>
                <a:gd name="T10" fmla="*/ 266 w 269"/>
                <a:gd name="T11" fmla="*/ 221 h 283"/>
                <a:gd name="T12" fmla="*/ 266 w 269"/>
                <a:gd name="T13" fmla="*/ 223 h 283"/>
                <a:gd name="T14" fmla="*/ 258 w 269"/>
                <a:gd name="T15" fmla="*/ 195 h 283"/>
                <a:gd name="T16" fmla="*/ 250 w 269"/>
                <a:gd name="T17" fmla="*/ 167 h 283"/>
                <a:gd name="T18" fmla="*/ 231 w 269"/>
                <a:gd name="T19" fmla="*/ 111 h 283"/>
                <a:gd name="T20" fmla="*/ 210 w 269"/>
                <a:gd name="T21" fmla="*/ 56 h 283"/>
                <a:gd name="T22" fmla="*/ 198 w 269"/>
                <a:gd name="T23" fmla="*/ 29 h 283"/>
                <a:gd name="T24" fmla="*/ 186 w 269"/>
                <a:gd name="T25" fmla="*/ 2 h 283"/>
                <a:gd name="T26" fmla="*/ 187 w 269"/>
                <a:gd name="T27" fmla="*/ 3 h 283"/>
                <a:gd name="T28" fmla="*/ 175 w 269"/>
                <a:gd name="T29" fmla="*/ 4 h 283"/>
                <a:gd name="T30" fmla="*/ 163 w 269"/>
                <a:gd name="T31" fmla="*/ 7 h 283"/>
                <a:gd name="T32" fmla="*/ 140 w 269"/>
                <a:gd name="T33" fmla="*/ 13 h 283"/>
                <a:gd name="T34" fmla="*/ 94 w 269"/>
                <a:gd name="T35" fmla="*/ 29 h 283"/>
                <a:gd name="T36" fmla="*/ 48 w 269"/>
                <a:gd name="T37" fmla="*/ 45 h 283"/>
                <a:gd name="T38" fmla="*/ 3 w 269"/>
                <a:gd name="T39" fmla="*/ 62 h 283"/>
                <a:gd name="T40" fmla="*/ 4 w 269"/>
                <a:gd name="T41" fmla="*/ 60 h 283"/>
                <a:gd name="T42" fmla="*/ 13 w 269"/>
                <a:gd name="T43" fmla="*/ 88 h 283"/>
                <a:gd name="T44" fmla="*/ 23 w 269"/>
                <a:gd name="T45" fmla="*/ 117 h 283"/>
                <a:gd name="T46" fmla="*/ 43 w 269"/>
                <a:gd name="T47" fmla="*/ 173 h 283"/>
                <a:gd name="T48" fmla="*/ 54 w 269"/>
                <a:gd name="T49" fmla="*/ 201 h 283"/>
                <a:gd name="T50" fmla="*/ 65 w 269"/>
                <a:gd name="T51" fmla="*/ 229 h 283"/>
                <a:gd name="T52" fmla="*/ 77 w 269"/>
                <a:gd name="T53" fmla="*/ 256 h 283"/>
                <a:gd name="T54" fmla="*/ 90 w 269"/>
                <a:gd name="T55" fmla="*/ 282 h 283"/>
                <a:gd name="T56" fmla="*/ 90 w 269"/>
                <a:gd name="T57" fmla="*/ 283 h 283"/>
                <a:gd name="T58" fmla="*/ 75 w 269"/>
                <a:gd name="T59" fmla="*/ 257 h 283"/>
                <a:gd name="T60" fmla="*/ 63 w 269"/>
                <a:gd name="T61" fmla="*/ 230 h 283"/>
                <a:gd name="T62" fmla="*/ 51 w 269"/>
                <a:gd name="T63" fmla="*/ 202 h 283"/>
                <a:gd name="T64" fmla="*/ 40 w 269"/>
                <a:gd name="T65" fmla="*/ 174 h 283"/>
                <a:gd name="T66" fmla="*/ 19 w 269"/>
                <a:gd name="T67" fmla="*/ 118 h 283"/>
                <a:gd name="T68" fmla="*/ 9 w 269"/>
                <a:gd name="T69" fmla="*/ 90 h 283"/>
                <a:gd name="T70" fmla="*/ 0 w 269"/>
                <a:gd name="T71" fmla="*/ 61 h 283"/>
                <a:gd name="T72" fmla="*/ 1 w 269"/>
                <a:gd name="T73" fmla="*/ 59 h 283"/>
                <a:gd name="T74" fmla="*/ 2 w 269"/>
                <a:gd name="T75" fmla="*/ 59 h 283"/>
                <a:gd name="T76" fmla="*/ 47 w 269"/>
                <a:gd name="T77" fmla="*/ 41 h 283"/>
                <a:gd name="T78" fmla="*/ 93 w 269"/>
                <a:gd name="T79" fmla="*/ 25 h 283"/>
                <a:gd name="T80" fmla="*/ 139 w 269"/>
                <a:gd name="T81" fmla="*/ 10 h 283"/>
                <a:gd name="T82" fmla="*/ 163 w 269"/>
                <a:gd name="T83" fmla="*/ 4 h 283"/>
                <a:gd name="T84" fmla="*/ 174 w 269"/>
                <a:gd name="T85" fmla="*/ 2 h 283"/>
                <a:gd name="T86" fmla="*/ 187 w 269"/>
                <a:gd name="T87" fmla="*/ 0 h 283"/>
                <a:gd name="T88" fmla="*/ 188 w 269"/>
                <a:gd name="T89" fmla="*/ 1 h 283"/>
                <a:gd name="T90" fmla="*/ 200 w 269"/>
                <a:gd name="T91" fmla="*/ 28 h 283"/>
                <a:gd name="T92" fmla="*/ 211 w 269"/>
                <a:gd name="T93" fmla="*/ 55 h 283"/>
                <a:gd name="T94" fmla="*/ 232 w 269"/>
                <a:gd name="T95" fmla="*/ 110 h 283"/>
                <a:gd name="T96" fmla="*/ 252 w 269"/>
                <a:gd name="T97" fmla="*/ 166 h 283"/>
                <a:gd name="T98" fmla="*/ 261 w 269"/>
                <a:gd name="T99" fmla="*/ 194 h 283"/>
                <a:gd name="T100" fmla="*/ 269 w 269"/>
                <a:gd name="T101" fmla="*/ 222 h 283"/>
                <a:gd name="T102" fmla="*/ 268 w 269"/>
                <a:gd name="T103" fmla="*/ 224 h 283"/>
                <a:gd name="T104" fmla="*/ 247 w 269"/>
                <a:gd name="T105" fmla="*/ 234 h 283"/>
                <a:gd name="T106" fmla="*/ 225 w 269"/>
                <a:gd name="T107" fmla="*/ 242 h 283"/>
                <a:gd name="T108" fmla="*/ 180 w 269"/>
                <a:gd name="T109" fmla="*/ 257 h 283"/>
                <a:gd name="T110" fmla="*/ 135 w 269"/>
                <a:gd name="T111" fmla="*/ 271 h 283"/>
                <a:gd name="T112" fmla="*/ 113 w 269"/>
                <a:gd name="T113" fmla="*/ 277 h 283"/>
                <a:gd name="T114" fmla="*/ 90 w 269"/>
                <a:gd name="T115" fmla="*/ 283 h 283"/>
                <a:gd name="T116" fmla="*/ 90 w 269"/>
                <a:gd name="T117" fmla="*/ 283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69" h="283">
                  <a:moveTo>
                    <a:pt x="90" y="282"/>
                  </a:moveTo>
                  <a:cubicBezTo>
                    <a:pt x="98" y="281"/>
                    <a:pt x="105" y="279"/>
                    <a:pt x="113" y="276"/>
                  </a:cubicBezTo>
                  <a:cubicBezTo>
                    <a:pt x="120" y="274"/>
                    <a:pt x="127" y="271"/>
                    <a:pt x="135" y="269"/>
                  </a:cubicBezTo>
                  <a:cubicBezTo>
                    <a:pt x="150" y="264"/>
                    <a:pt x="164" y="259"/>
                    <a:pt x="179" y="254"/>
                  </a:cubicBezTo>
                  <a:cubicBezTo>
                    <a:pt x="194" y="249"/>
                    <a:pt x="209" y="244"/>
                    <a:pt x="223" y="238"/>
                  </a:cubicBezTo>
                  <a:cubicBezTo>
                    <a:pt x="238" y="233"/>
                    <a:pt x="253" y="228"/>
                    <a:pt x="266" y="221"/>
                  </a:cubicBezTo>
                  <a:cubicBezTo>
                    <a:pt x="266" y="223"/>
                    <a:pt x="266" y="223"/>
                    <a:pt x="266" y="223"/>
                  </a:cubicBezTo>
                  <a:cubicBezTo>
                    <a:pt x="263" y="214"/>
                    <a:pt x="261" y="204"/>
                    <a:pt x="258" y="195"/>
                  </a:cubicBezTo>
                  <a:cubicBezTo>
                    <a:pt x="255" y="185"/>
                    <a:pt x="253" y="176"/>
                    <a:pt x="250" y="167"/>
                  </a:cubicBezTo>
                  <a:cubicBezTo>
                    <a:pt x="244" y="148"/>
                    <a:pt x="237" y="129"/>
                    <a:pt x="231" y="111"/>
                  </a:cubicBezTo>
                  <a:cubicBezTo>
                    <a:pt x="224" y="92"/>
                    <a:pt x="217" y="74"/>
                    <a:pt x="210" y="56"/>
                  </a:cubicBezTo>
                  <a:cubicBezTo>
                    <a:pt x="206" y="47"/>
                    <a:pt x="202" y="38"/>
                    <a:pt x="198" y="29"/>
                  </a:cubicBezTo>
                  <a:cubicBezTo>
                    <a:pt x="195" y="20"/>
                    <a:pt x="190" y="11"/>
                    <a:pt x="186" y="2"/>
                  </a:cubicBezTo>
                  <a:cubicBezTo>
                    <a:pt x="187" y="3"/>
                    <a:pt x="187" y="3"/>
                    <a:pt x="187" y="3"/>
                  </a:cubicBezTo>
                  <a:cubicBezTo>
                    <a:pt x="183" y="3"/>
                    <a:pt x="179" y="3"/>
                    <a:pt x="175" y="4"/>
                  </a:cubicBezTo>
                  <a:cubicBezTo>
                    <a:pt x="171" y="5"/>
                    <a:pt x="167" y="6"/>
                    <a:pt x="163" y="7"/>
                  </a:cubicBezTo>
                  <a:cubicBezTo>
                    <a:pt x="155" y="9"/>
                    <a:pt x="148" y="11"/>
                    <a:pt x="140" y="13"/>
                  </a:cubicBezTo>
                  <a:cubicBezTo>
                    <a:pt x="125" y="18"/>
                    <a:pt x="109" y="23"/>
                    <a:pt x="94" y="29"/>
                  </a:cubicBezTo>
                  <a:cubicBezTo>
                    <a:pt x="79" y="34"/>
                    <a:pt x="64" y="39"/>
                    <a:pt x="48" y="45"/>
                  </a:cubicBezTo>
                  <a:cubicBezTo>
                    <a:pt x="33" y="51"/>
                    <a:pt x="18" y="56"/>
                    <a:pt x="3" y="62"/>
                  </a:cubicBezTo>
                  <a:cubicBezTo>
                    <a:pt x="4" y="60"/>
                    <a:pt x="4" y="60"/>
                    <a:pt x="4" y="60"/>
                  </a:cubicBezTo>
                  <a:cubicBezTo>
                    <a:pt x="7" y="69"/>
                    <a:pt x="10" y="79"/>
                    <a:pt x="13" y="88"/>
                  </a:cubicBezTo>
                  <a:cubicBezTo>
                    <a:pt x="23" y="117"/>
                    <a:pt x="23" y="117"/>
                    <a:pt x="23" y="117"/>
                  </a:cubicBezTo>
                  <a:cubicBezTo>
                    <a:pt x="30" y="135"/>
                    <a:pt x="36" y="154"/>
                    <a:pt x="43" y="173"/>
                  </a:cubicBezTo>
                  <a:cubicBezTo>
                    <a:pt x="46" y="182"/>
                    <a:pt x="50" y="192"/>
                    <a:pt x="54" y="201"/>
                  </a:cubicBezTo>
                  <a:cubicBezTo>
                    <a:pt x="57" y="210"/>
                    <a:pt x="61" y="220"/>
                    <a:pt x="65" y="229"/>
                  </a:cubicBezTo>
                  <a:cubicBezTo>
                    <a:pt x="77" y="256"/>
                    <a:pt x="77" y="256"/>
                    <a:pt x="77" y="256"/>
                  </a:cubicBezTo>
                  <a:lnTo>
                    <a:pt x="90" y="282"/>
                  </a:lnTo>
                  <a:close/>
                  <a:moveTo>
                    <a:pt x="90" y="283"/>
                  </a:moveTo>
                  <a:cubicBezTo>
                    <a:pt x="75" y="257"/>
                    <a:pt x="75" y="257"/>
                    <a:pt x="75" y="257"/>
                  </a:cubicBezTo>
                  <a:cubicBezTo>
                    <a:pt x="63" y="230"/>
                    <a:pt x="63" y="230"/>
                    <a:pt x="63" y="230"/>
                  </a:cubicBezTo>
                  <a:cubicBezTo>
                    <a:pt x="58" y="221"/>
                    <a:pt x="55" y="211"/>
                    <a:pt x="51" y="202"/>
                  </a:cubicBezTo>
                  <a:cubicBezTo>
                    <a:pt x="47" y="193"/>
                    <a:pt x="43" y="184"/>
                    <a:pt x="40" y="174"/>
                  </a:cubicBezTo>
                  <a:cubicBezTo>
                    <a:pt x="33" y="156"/>
                    <a:pt x="26" y="137"/>
                    <a:pt x="19" y="118"/>
                  </a:cubicBezTo>
                  <a:cubicBezTo>
                    <a:pt x="9" y="90"/>
                    <a:pt x="9" y="90"/>
                    <a:pt x="9" y="90"/>
                  </a:cubicBezTo>
                  <a:cubicBezTo>
                    <a:pt x="6" y="80"/>
                    <a:pt x="3" y="71"/>
                    <a:pt x="0" y="61"/>
                  </a:cubicBezTo>
                  <a:cubicBezTo>
                    <a:pt x="0" y="60"/>
                    <a:pt x="1" y="59"/>
                    <a:pt x="1" y="59"/>
                  </a:cubicBezTo>
                  <a:cubicBezTo>
                    <a:pt x="2" y="59"/>
                    <a:pt x="2" y="59"/>
                    <a:pt x="2" y="59"/>
                  </a:cubicBezTo>
                  <a:cubicBezTo>
                    <a:pt x="17" y="52"/>
                    <a:pt x="32" y="47"/>
                    <a:pt x="47" y="41"/>
                  </a:cubicBezTo>
                  <a:cubicBezTo>
                    <a:pt x="62" y="36"/>
                    <a:pt x="77" y="30"/>
                    <a:pt x="93" y="25"/>
                  </a:cubicBezTo>
                  <a:cubicBezTo>
                    <a:pt x="108" y="20"/>
                    <a:pt x="123" y="15"/>
                    <a:pt x="139" y="10"/>
                  </a:cubicBezTo>
                  <a:cubicBezTo>
                    <a:pt x="147" y="8"/>
                    <a:pt x="155" y="6"/>
                    <a:pt x="163" y="4"/>
                  </a:cubicBezTo>
                  <a:cubicBezTo>
                    <a:pt x="166" y="3"/>
                    <a:pt x="170" y="2"/>
                    <a:pt x="174" y="2"/>
                  </a:cubicBezTo>
                  <a:cubicBezTo>
                    <a:pt x="178" y="1"/>
                    <a:pt x="183" y="1"/>
                    <a:pt x="187" y="0"/>
                  </a:cubicBezTo>
                  <a:cubicBezTo>
                    <a:pt x="187" y="0"/>
                    <a:pt x="188" y="1"/>
                    <a:pt x="188" y="1"/>
                  </a:cubicBezTo>
                  <a:cubicBezTo>
                    <a:pt x="192" y="10"/>
                    <a:pt x="196" y="19"/>
                    <a:pt x="200" y="28"/>
                  </a:cubicBezTo>
                  <a:cubicBezTo>
                    <a:pt x="204" y="37"/>
                    <a:pt x="208" y="46"/>
                    <a:pt x="211" y="55"/>
                  </a:cubicBezTo>
                  <a:cubicBezTo>
                    <a:pt x="232" y="110"/>
                    <a:pt x="232" y="110"/>
                    <a:pt x="232" y="110"/>
                  </a:cubicBezTo>
                  <a:cubicBezTo>
                    <a:pt x="239" y="129"/>
                    <a:pt x="246" y="147"/>
                    <a:pt x="252" y="166"/>
                  </a:cubicBezTo>
                  <a:cubicBezTo>
                    <a:pt x="256" y="175"/>
                    <a:pt x="258" y="184"/>
                    <a:pt x="261" y="194"/>
                  </a:cubicBezTo>
                  <a:cubicBezTo>
                    <a:pt x="265" y="203"/>
                    <a:pt x="267" y="213"/>
                    <a:pt x="269" y="222"/>
                  </a:cubicBezTo>
                  <a:cubicBezTo>
                    <a:pt x="269" y="223"/>
                    <a:pt x="269" y="224"/>
                    <a:pt x="268" y="224"/>
                  </a:cubicBezTo>
                  <a:cubicBezTo>
                    <a:pt x="261" y="228"/>
                    <a:pt x="254" y="231"/>
                    <a:pt x="247" y="234"/>
                  </a:cubicBezTo>
                  <a:cubicBezTo>
                    <a:pt x="239" y="236"/>
                    <a:pt x="232" y="239"/>
                    <a:pt x="225" y="242"/>
                  </a:cubicBezTo>
                  <a:cubicBezTo>
                    <a:pt x="210" y="247"/>
                    <a:pt x="195" y="252"/>
                    <a:pt x="180" y="257"/>
                  </a:cubicBezTo>
                  <a:cubicBezTo>
                    <a:pt x="165" y="262"/>
                    <a:pt x="150" y="266"/>
                    <a:pt x="135" y="271"/>
                  </a:cubicBezTo>
                  <a:cubicBezTo>
                    <a:pt x="128" y="273"/>
                    <a:pt x="120" y="275"/>
                    <a:pt x="113" y="277"/>
                  </a:cubicBezTo>
                  <a:cubicBezTo>
                    <a:pt x="105" y="280"/>
                    <a:pt x="98" y="281"/>
                    <a:pt x="90" y="283"/>
                  </a:cubicBezTo>
                  <a:cubicBezTo>
                    <a:pt x="90" y="283"/>
                    <a:pt x="90" y="283"/>
                    <a:pt x="90" y="283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8" name="Freeform 610">
              <a:extLst>
                <a:ext uri="{FF2B5EF4-FFF2-40B4-BE49-F238E27FC236}">
                  <a16:creationId xmlns:a16="http://schemas.microsoft.com/office/drawing/2014/main" id="{C2D40C3A-8E63-4DBF-901A-399A280D66B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113" y="2921001"/>
              <a:ext cx="852488" cy="933450"/>
            </a:xfrm>
            <a:custGeom>
              <a:avLst/>
              <a:gdLst>
                <a:gd name="T0" fmla="*/ 78 w 226"/>
                <a:gd name="T1" fmla="*/ 247 h 247"/>
                <a:gd name="T2" fmla="*/ 114 w 226"/>
                <a:gd name="T3" fmla="*/ 235 h 247"/>
                <a:gd name="T4" fmla="*/ 151 w 226"/>
                <a:gd name="T5" fmla="*/ 223 h 247"/>
                <a:gd name="T6" fmla="*/ 187 w 226"/>
                <a:gd name="T7" fmla="*/ 210 h 247"/>
                <a:gd name="T8" fmla="*/ 222 w 226"/>
                <a:gd name="T9" fmla="*/ 195 h 247"/>
                <a:gd name="T10" fmla="*/ 222 w 226"/>
                <a:gd name="T11" fmla="*/ 197 h 247"/>
                <a:gd name="T12" fmla="*/ 215 w 226"/>
                <a:gd name="T13" fmla="*/ 172 h 247"/>
                <a:gd name="T14" fmla="*/ 208 w 226"/>
                <a:gd name="T15" fmla="*/ 147 h 247"/>
                <a:gd name="T16" fmla="*/ 191 w 226"/>
                <a:gd name="T17" fmla="*/ 98 h 247"/>
                <a:gd name="T18" fmla="*/ 183 w 226"/>
                <a:gd name="T19" fmla="*/ 74 h 247"/>
                <a:gd name="T20" fmla="*/ 173 w 226"/>
                <a:gd name="T21" fmla="*/ 49 h 247"/>
                <a:gd name="T22" fmla="*/ 164 w 226"/>
                <a:gd name="T23" fmla="*/ 26 h 247"/>
                <a:gd name="T24" fmla="*/ 153 w 226"/>
                <a:gd name="T25" fmla="*/ 2 h 247"/>
                <a:gd name="T26" fmla="*/ 154 w 226"/>
                <a:gd name="T27" fmla="*/ 3 h 247"/>
                <a:gd name="T28" fmla="*/ 144 w 226"/>
                <a:gd name="T29" fmla="*/ 4 h 247"/>
                <a:gd name="T30" fmla="*/ 135 w 226"/>
                <a:gd name="T31" fmla="*/ 6 h 247"/>
                <a:gd name="T32" fmla="*/ 115 w 226"/>
                <a:gd name="T33" fmla="*/ 11 h 247"/>
                <a:gd name="T34" fmla="*/ 78 w 226"/>
                <a:gd name="T35" fmla="*/ 24 h 247"/>
                <a:gd name="T36" fmla="*/ 40 w 226"/>
                <a:gd name="T37" fmla="*/ 38 h 247"/>
                <a:gd name="T38" fmla="*/ 3 w 226"/>
                <a:gd name="T39" fmla="*/ 53 h 247"/>
                <a:gd name="T40" fmla="*/ 4 w 226"/>
                <a:gd name="T41" fmla="*/ 50 h 247"/>
                <a:gd name="T42" fmla="*/ 12 w 226"/>
                <a:gd name="T43" fmla="*/ 75 h 247"/>
                <a:gd name="T44" fmla="*/ 20 w 226"/>
                <a:gd name="T45" fmla="*/ 100 h 247"/>
                <a:gd name="T46" fmla="*/ 38 w 226"/>
                <a:gd name="T47" fmla="*/ 150 h 247"/>
                <a:gd name="T48" fmla="*/ 47 w 226"/>
                <a:gd name="T49" fmla="*/ 175 h 247"/>
                <a:gd name="T50" fmla="*/ 56 w 226"/>
                <a:gd name="T51" fmla="*/ 199 h 247"/>
                <a:gd name="T52" fmla="*/ 66 w 226"/>
                <a:gd name="T53" fmla="*/ 223 h 247"/>
                <a:gd name="T54" fmla="*/ 78 w 226"/>
                <a:gd name="T55" fmla="*/ 247 h 247"/>
                <a:gd name="T56" fmla="*/ 78 w 226"/>
                <a:gd name="T57" fmla="*/ 247 h 247"/>
                <a:gd name="T58" fmla="*/ 65 w 226"/>
                <a:gd name="T59" fmla="*/ 224 h 247"/>
                <a:gd name="T60" fmla="*/ 54 w 226"/>
                <a:gd name="T61" fmla="*/ 200 h 247"/>
                <a:gd name="T62" fmla="*/ 44 w 226"/>
                <a:gd name="T63" fmla="*/ 176 h 247"/>
                <a:gd name="T64" fmla="*/ 34 w 226"/>
                <a:gd name="T65" fmla="*/ 151 h 247"/>
                <a:gd name="T66" fmla="*/ 16 w 226"/>
                <a:gd name="T67" fmla="*/ 102 h 247"/>
                <a:gd name="T68" fmla="*/ 8 w 226"/>
                <a:gd name="T69" fmla="*/ 77 h 247"/>
                <a:gd name="T70" fmla="*/ 0 w 226"/>
                <a:gd name="T71" fmla="*/ 51 h 247"/>
                <a:gd name="T72" fmla="*/ 1 w 226"/>
                <a:gd name="T73" fmla="*/ 49 h 247"/>
                <a:gd name="T74" fmla="*/ 2 w 226"/>
                <a:gd name="T75" fmla="*/ 49 h 247"/>
                <a:gd name="T76" fmla="*/ 39 w 226"/>
                <a:gd name="T77" fmla="*/ 34 h 247"/>
                <a:gd name="T78" fmla="*/ 76 w 226"/>
                <a:gd name="T79" fmla="*/ 21 h 247"/>
                <a:gd name="T80" fmla="*/ 115 w 226"/>
                <a:gd name="T81" fmla="*/ 8 h 247"/>
                <a:gd name="T82" fmla="*/ 134 w 226"/>
                <a:gd name="T83" fmla="*/ 3 h 247"/>
                <a:gd name="T84" fmla="*/ 144 w 226"/>
                <a:gd name="T85" fmla="*/ 1 h 247"/>
                <a:gd name="T86" fmla="*/ 154 w 226"/>
                <a:gd name="T87" fmla="*/ 0 h 247"/>
                <a:gd name="T88" fmla="*/ 155 w 226"/>
                <a:gd name="T89" fmla="*/ 1 h 247"/>
                <a:gd name="T90" fmla="*/ 165 w 226"/>
                <a:gd name="T91" fmla="*/ 25 h 247"/>
                <a:gd name="T92" fmla="*/ 175 w 226"/>
                <a:gd name="T93" fmla="*/ 49 h 247"/>
                <a:gd name="T94" fmla="*/ 193 w 226"/>
                <a:gd name="T95" fmla="*/ 97 h 247"/>
                <a:gd name="T96" fmla="*/ 211 w 226"/>
                <a:gd name="T97" fmla="*/ 146 h 247"/>
                <a:gd name="T98" fmla="*/ 218 w 226"/>
                <a:gd name="T99" fmla="*/ 171 h 247"/>
                <a:gd name="T100" fmla="*/ 225 w 226"/>
                <a:gd name="T101" fmla="*/ 196 h 247"/>
                <a:gd name="T102" fmla="*/ 225 w 226"/>
                <a:gd name="T103" fmla="*/ 198 h 247"/>
                <a:gd name="T104" fmla="*/ 207 w 226"/>
                <a:gd name="T105" fmla="*/ 206 h 247"/>
                <a:gd name="T106" fmla="*/ 188 w 226"/>
                <a:gd name="T107" fmla="*/ 213 h 247"/>
                <a:gd name="T108" fmla="*/ 152 w 226"/>
                <a:gd name="T109" fmla="*/ 225 h 247"/>
                <a:gd name="T110" fmla="*/ 115 w 226"/>
                <a:gd name="T111" fmla="*/ 237 h 247"/>
                <a:gd name="T112" fmla="*/ 78 w 226"/>
                <a:gd name="T113" fmla="*/ 247 h 247"/>
                <a:gd name="T114" fmla="*/ 78 w 226"/>
                <a:gd name="T115" fmla="*/ 24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26" h="247">
                  <a:moveTo>
                    <a:pt x="78" y="247"/>
                  </a:moveTo>
                  <a:cubicBezTo>
                    <a:pt x="90" y="244"/>
                    <a:pt x="102" y="239"/>
                    <a:pt x="114" y="235"/>
                  </a:cubicBezTo>
                  <a:cubicBezTo>
                    <a:pt x="127" y="231"/>
                    <a:pt x="139" y="227"/>
                    <a:pt x="151" y="223"/>
                  </a:cubicBezTo>
                  <a:cubicBezTo>
                    <a:pt x="163" y="219"/>
                    <a:pt x="175" y="214"/>
                    <a:pt x="187" y="210"/>
                  </a:cubicBezTo>
                  <a:cubicBezTo>
                    <a:pt x="199" y="205"/>
                    <a:pt x="211" y="200"/>
                    <a:pt x="222" y="195"/>
                  </a:cubicBezTo>
                  <a:cubicBezTo>
                    <a:pt x="222" y="197"/>
                    <a:pt x="222" y="197"/>
                    <a:pt x="222" y="197"/>
                  </a:cubicBezTo>
                  <a:cubicBezTo>
                    <a:pt x="215" y="172"/>
                    <a:pt x="215" y="172"/>
                    <a:pt x="215" y="172"/>
                  </a:cubicBezTo>
                  <a:cubicBezTo>
                    <a:pt x="213" y="164"/>
                    <a:pt x="211" y="155"/>
                    <a:pt x="208" y="147"/>
                  </a:cubicBezTo>
                  <a:cubicBezTo>
                    <a:pt x="191" y="98"/>
                    <a:pt x="191" y="98"/>
                    <a:pt x="191" y="98"/>
                  </a:cubicBezTo>
                  <a:cubicBezTo>
                    <a:pt x="189" y="90"/>
                    <a:pt x="186" y="82"/>
                    <a:pt x="183" y="74"/>
                  </a:cubicBezTo>
                  <a:cubicBezTo>
                    <a:pt x="180" y="66"/>
                    <a:pt x="177" y="58"/>
                    <a:pt x="173" y="49"/>
                  </a:cubicBezTo>
                  <a:cubicBezTo>
                    <a:pt x="170" y="41"/>
                    <a:pt x="167" y="33"/>
                    <a:pt x="164" y="26"/>
                  </a:cubicBezTo>
                  <a:cubicBezTo>
                    <a:pt x="153" y="2"/>
                    <a:pt x="153" y="2"/>
                    <a:pt x="153" y="2"/>
                  </a:cubicBezTo>
                  <a:cubicBezTo>
                    <a:pt x="154" y="3"/>
                    <a:pt x="154" y="3"/>
                    <a:pt x="154" y="3"/>
                  </a:cubicBezTo>
                  <a:cubicBezTo>
                    <a:pt x="151" y="3"/>
                    <a:pt x="147" y="3"/>
                    <a:pt x="144" y="4"/>
                  </a:cubicBezTo>
                  <a:cubicBezTo>
                    <a:pt x="141" y="4"/>
                    <a:pt x="138" y="5"/>
                    <a:pt x="135" y="6"/>
                  </a:cubicBezTo>
                  <a:cubicBezTo>
                    <a:pt x="128" y="7"/>
                    <a:pt x="122" y="9"/>
                    <a:pt x="115" y="11"/>
                  </a:cubicBezTo>
                  <a:cubicBezTo>
                    <a:pt x="103" y="15"/>
                    <a:pt x="90" y="20"/>
                    <a:pt x="78" y="24"/>
                  </a:cubicBezTo>
                  <a:cubicBezTo>
                    <a:pt x="65" y="29"/>
                    <a:pt x="53" y="33"/>
                    <a:pt x="40" y="38"/>
                  </a:cubicBezTo>
                  <a:cubicBezTo>
                    <a:pt x="28" y="43"/>
                    <a:pt x="15" y="48"/>
                    <a:pt x="3" y="53"/>
                  </a:cubicBezTo>
                  <a:cubicBezTo>
                    <a:pt x="4" y="50"/>
                    <a:pt x="4" y="50"/>
                    <a:pt x="4" y="50"/>
                  </a:cubicBezTo>
                  <a:cubicBezTo>
                    <a:pt x="7" y="58"/>
                    <a:pt x="10" y="67"/>
                    <a:pt x="12" y="75"/>
                  </a:cubicBezTo>
                  <a:cubicBezTo>
                    <a:pt x="20" y="100"/>
                    <a:pt x="20" y="100"/>
                    <a:pt x="20" y="100"/>
                  </a:cubicBezTo>
                  <a:cubicBezTo>
                    <a:pt x="26" y="117"/>
                    <a:pt x="32" y="133"/>
                    <a:pt x="38" y="150"/>
                  </a:cubicBezTo>
                  <a:cubicBezTo>
                    <a:pt x="41" y="158"/>
                    <a:pt x="44" y="166"/>
                    <a:pt x="47" y="175"/>
                  </a:cubicBezTo>
                  <a:cubicBezTo>
                    <a:pt x="50" y="183"/>
                    <a:pt x="53" y="191"/>
                    <a:pt x="56" y="199"/>
                  </a:cubicBezTo>
                  <a:cubicBezTo>
                    <a:pt x="66" y="223"/>
                    <a:pt x="66" y="223"/>
                    <a:pt x="66" y="223"/>
                  </a:cubicBezTo>
                  <a:lnTo>
                    <a:pt x="78" y="247"/>
                  </a:lnTo>
                  <a:close/>
                  <a:moveTo>
                    <a:pt x="78" y="247"/>
                  </a:moveTo>
                  <a:cubicBezTo>
                    <a:pt x="65" y="224"/>
                    <a:pt x="65" y="224"/>
                    <a:pt x="65" y="224"/>
                  </a:cubicBezTo>
                  <a:cubicBezTo>
                    <a:pt x="54" y="200"/>
                    <a:pt x="54" y="200"/>
                    <a:pt x="54" y="200"/>
                  </a:cubicBezTo>
                  <a:cubicBezTo>
                    <a:pt x="50" y="192"/>
                    <a:pt x="47" y="184"/>
                    <a:pt x="44" y="176"/>
                  </a:cubicBezTo>
                  <a:cubicBezTo>
                    <a:pt x="41" y="167"/>
                    <a:pt x="37" y="159"/>
                    <a:pt x="34" y="151"/>
                  </a:cubicBezTo>
                  <a:cubicBezTo>
                    <a:pt x="28" y="135"/>
                    <a:pt x="22" y="118"/>
                    <a:pt x="16" y="102"/>
                  </a:cubicBezTo>
                  <a:cubicBezTo>
                    <a:pt x="8" y="77"/>
                    <a:pt x="8" y="77"/>
                    <a:pt x="8" y="77"/>
                  </a:cubicBezTo>
                  <a:cubicBezTo>
                    <a:pt x="6" y="68"/>
                    <a:pt x="3" y="60"/>
                    <a:pt x="0" y="51"/>
                  </a:cubicBezTo>
                  <a:cubicBezTo>
                    <a:pt x="0" y="50"/>
                    <a:pt x="1" y="49"/>
                    <a:pt x="1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14" y="44"/>
                    <a:pt x="26" y="39"/>
                    <a:pt x="39" y="34"/>
                  </a:cubicBezTo>
                  <a:cubicBezTo>
                    <a:pt x="51" y="30"/>
                    <a:pt x="64" y="25"/>
                    <a:pt x="76" y="21"/>
                  </a:cubicBezTo>
                  <a:cubicBezTo>
                    <a:pt x="89" y="16"/>
                    <a:pt x="102" y="12"/>
                    <a:pt x="115" y="8"/>
                  </a:cubicBezTo>
                  <a:cubicBezTo>
                    <a:pt x="121" y="6"/>
                    <a:pt x="127" y="5"/>
                    <a:pt x="134" y="3"/>
                  </a:cubicBezTo>
                  <a:cubicBezTo>
                    <a:pt x="137" y="2"/>
                    <a:pt x="140" y="2"/>
                    <a:pt x="144" y="1"/>
                  </a:cubicBezTo>
                  <a:cubicBezTo>
                    <a:pt x="147" y="0"/>
                    <a:pt x="151" y="0"/>
                    <a:pt x="154" y="0"/>
                  </a:cubicBezTo>
                  <a:cubicBezTo>
                    <a:pt x="154" y="0"/>
                    <a:pt x="155" y="1"/>
                    <a:pt x="155" y="1"/>
                  </a:cubicBezTo>
                  <a:cubicBezTo>
                    <a:pt x="165" y="25"/>
                    <a:pt x="165" y="25"/>
                    <a:pt x="165" y="25"/>
                  </a:cubicBezTo>
                  <a:cubicBezTo>
                    <a:pt x="169" y="33"/>
                    <a:pt x="172" y="41"/>
                    <a:pt x="175" y="49"/>
                  </a:cubicBezTo>
                  <a:cubicBezTo>
                    <a:pt x="181" y="65"/>
                    <a:pt x="187" y="81"/>
                    <a:pt x="193" y="97"/>
                  </a:cubicBezTo>
                  <a:cubicBezTo>
                    <a:pt x="211" y="146"/>
                    <a:pt x="211" y="146"/>
                    <a:pt x="211" y="146"/>
                  </a:cubicBezTo>
                  <a:cubicBezTo>
                    <a:pt x="214" y="154"/>
                    <a:pt x="216" y="163"/>
                    <a:pt x="218" y="171"/>
                  </a:cubicBezTo>
                  <a:cubicBezTo>
                    <a:pt x="225" y="196"/>
                    <a:pt x="225" y="196"/>
                    <a:pt x="225" y="196"/>
                  </a:cubicBezTo>
                  <a:cubicBezTo>
                    <a:pt x="226" y="197"/>
                    <a:pt x="225" y="198"/>
                    <a:pt x="225" y="198"/>
                  </a:cubicBezTo>
                  <a:cubicBezTo>
                    <a:pt x="219" y="201"/>
                    <a:pt x="213" y="204"/>
                    <a:pt x="207" y="206"/>
                  </a:cubicBezTo>
                  <a:cubicBezTo>
                    <a:pt x="201" y="208"/>
                    <a:pt x="194" y="211"/>
                    <a:pt x="188" y="213"/>
                  </a:cubicBezTo>
                  <a:cubicBezTo>
                    <a:pt x="176" y="217"/>
                    <a:pt x="164" y="221"/>
                    <a:pt x="152" y="225"/>
                  </a:cubicBezTo>
                  <a:cubicBezTo>
                    <a:pt x="140" y="229"/>
                    <a:pt x="127" y="234"/>
                    <a:pt x="115" y="237"/>
                  </a:cubicBezTo>
                  <a:cubicBezTo>
                    <a:pt x="103" y="241"/>
                    <a:pt x="90" y="245"/>
                    <a:pt x="78" y="247"/>
                  </a:cubicBezTo>
                  <a:cubicBezTo>
                    <a:pt x="78" y="247"/>
                    <a:pt x="78" y="247"/>
                    <a:pt x="78" y="247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9" name="Freeform 611">
              <a:extLst>
                <a:ext uri="{FF2B5EF4-FFF2-40B4-BE49-F238E27FC236}">
                  <a16:creationId xmlns:a16="http://schemas.microsoft.com/office/drawing/2014/main" id="{CDA92B40-F1C1-475A-BCDC-2CE7A78C280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57888" y="2882901"/>
              <a:ext cx="331788" cy="188913"/>
            </a:xfrm>
            <a:custGeom>
              <a:avLst/>
              <a:gdLst>
                <a:gd name="T0" fmla="*/ 3 w 88"/>
                <a:gd name="T1" fmla="*/ 28 h 50"/>
                <a:gd name="T2" fmla="*/ 2 w 88"/>
                <a:gd name="T3" fmla="*/ 30 h 50"/>
                <a:gd name="T4" fmla="*/ 1 w 88"/>
                <a:gd name="T5" fmla="*/ 37 h 50"/>
                <a:gd name="T6" fmla="*/ 6 w 88"/>
                <a:gd name="T7" fmla="*/ 45 h 50"/>
                <a:gd name="T8" fmla="*/ 11 w 88"/>
                <a:gd name="T9" fmla="*/ 47 h 50"/>
                <a:gd name="T10" fmla="*/ 18 w 88"/>
                <a:gd name="T11" fmla="*/ 47 h 50"/>
                <a:gd name="T12" fmla="*/ 33 w 88"/>
                <a:gd name="T13" fmla="*/ 44 h 50"/>
                <a:gd name="T14" fmla="*/ 50 w 88"/>
                <a:gd name="T15" fmla="*/ 40 h 50"/>
                <a:gd name="T16" fmla="*/ 67 w 88"/>
                <a:gd name="T17" fmla="*/ 33 h 50"/>
                <a:gd name="T18" fmla="*/ 81 w 88"/>
                <a:gd name="T19" fmla="*/ 22 h 50"/>
                <a:gd name="T20" fmla="*/ 79 w 88"/>
                <a:gd name="T21" fmla="*/ 7 h 50"/>
                <a:gd name="T22" fmla="*/ 75 w 88"/>
                <a:gd name="T23" fmla="*/ 5 h 50"/>
                <a:gd name="T24" fmla="*/ 73 w 88"/>
                <a:gd name="T25" fmla="*/ 4 h 50"/>
                <a:gd name="T26" fmla="*/ 71 w 88"/>
                <a:gd name="T27" fmla="*/ 5 h 50"/>
                <a:gd name="T28" fmla="*/ 63 w 88"/>
                <a:gd name="T29" fmla="*/ 6 h 50"/>
                <a:gd name="T30" fmla="*/ 31 w 88"/>
                <a:gd name="T31" fmla="*/ 15 h 50"/>
                <a:gd name="T32" fmla="*/ 10 w 88"/>
                <a:gd name="T33" fmla="*/ 23 h 50"/>
                <a:gd name="T34" fmla="*/ 3 w 88"/>
                <a:gd name="T35" fmla="*/ 28 h 50"/>
                <a:gd name="T36" fmla="*/ 2 w 88"/>
                <a:gd name="T37" fmla="*/ 28 h 50"/>
                <a:gd name="T38" fmla="*/ 4 w 88"/>
                <a:gd name="T39" fmla="*/ 26 h 50"/>
                <a:gd name="T40" fmla="*/ 9 w 88"/>
                <a:gd name="T41" fmla="*/ 22 h 50"/>
                <a:gd name="T42" fmla="*/ 30 w 88"/>
                <a:gd name="T43" fmla="*/ 12 h 50"/>
                <a:gd name="T44" fmla="*/ 62 w 88"/>
                <a:gd name="T45" fmla="*/ 2 h 50"/>
                <a:gd name="T46" fmla="*/ 71 w 88"/>
                <a:gd name="T47" fmla="*/ 0 h 50"/>
                <a:gd name="T48" fmla="*/ 77 w 88"/>
                <a:gd name="T49" fmla="*/ 1 h 50"/>
                <a:gd name="T50" fmla="*/ 81 w 88"/>
                <a:gd name="T51" fmla="*/ 4 h 50"/>
                <a:gd name="T52" fmla="*/ 84 w 88"/>
                <a:gd name="T53" fmla="*/ 23 h 50"/>
                <a:gd name="T54" fmla="*/ 67 w 88"/>
                <a:gd name="T55" fmla="*/ 34 h 50"/>
                <a:gd name="T56" fmla="*/ 50 w 88"/>
                <a:gd name="T57" fmla="*/ 42 h 50"/>
                <a:gd name="T58" fmla="*/ 34 w 88"/>
                <a:gd name="T59" fmla="*/ 48 h 50"/>
                <a:gd name="T60" fmla="*/ 18 w 88"/>
                <a:gd name="T61" fmla="*/ 50 h 50"/>
                <a:gd name="T62" fmla="*/ 11 w 88"/>
                <a:gd name="T63" fmla="*/ 49 h 50"/>
                <a:gd name="T64" fmla="*/ 5 w 88"/>
                <a:gd name="T65" fmla="*/ 46 h 50"/>
                <a:gd name="T66" fmla="*/ 0 w 88"/>
                <a:gd name="T67" fmla="*/ 37 h 50"/>
                <a:gd name="T68" fmla="*/ 1 w 88"/>
                <a:gd name="T69" fmla="*/ 30 h 50"/>
                <a:gd name="T70" fmla="*/ 2 w 88"/>
                <a:gd name="T71" fmla="*/ 2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8" h="50">
                  <a:moveTo>
                    <a:pt x="3" y="28"/>
                  </a:moveTo>
                  <a:cubicBezTo>
                    <a:pt x="3" y="28"/>
                    <a:pt x="2" y="29"/>
                    <a:pt x="2" y="30"/>
                  </a:cubicBezTo>
                  <a:cubicBezTo>
                    <a:pt x="1" y="32"/>
                    <a:pt x="1" y="34"/>
                    <a:pt x="1" y="37"/>
                  </a:cubicBezTo>
                  <a:cubicBezTo>
                    <a:pt x="1" y="39"/>
                    <a:pt x="3" y="43"/>
                    <a:pt x="6" y="45"/>
                  </a:cubicBezTo>
                  <a:cubicBezTo>
                    <a:pt x="8" y="46"/>
                    <a:pt x="9" y="47"/>
                    <a:pt x="11" y="47"/>
                  </a:cubicBezTo>
                  <a:cubicBezTo>
                    <a:pt x="13" y="47"/>
                    <a:pt x="16" y="47"/>
                    <a:pt x="18" y="47"/>
                  </a:cubicBezTo>
                  <a:cubicBezTo>
                    <a:pt x="23" y="46"/>
                    <a:pt x="27" y="45"/>
                    <a:pt x="33" y="44"/>
                  </a:cubicBezTo>
                  <a:cubicBezTo>
                    <a:pt x="38" y="43"/>
                    <a:pt x="44" y="41"/>
                    <a:pt x="50" y="40"/>
                  </a:cubicBezTo>
                  <a:cubicBezTo>
                    <a:pt x="55" y="38"/>
                    <a:pt x="61" y="36"/>
                    <a:pt x="67" y="33"/>
                  </a:cubicBezTo>
                  <a:cubicBezTo>
                    <a:pt x="72" y="30"/>
                    <a:pt x="78" y="27"/>
                    <a:pt x="81" y="22"/>
                  </a:cubicBezTo>
                  <a:cubicBezTo>
                    <a:pt x="85" y="17"/>
                    <a:pt x="83" y="10"/>
                    <a:pt x="79" y="7"/>
                  </a:cubicBezTo>
                  <a:cubicBezTo>
                    <a:pt x="78" y="6"/>
                    <a:pt x="76" y="5"/>
                    <a:pt x="75" y="5"/>
                  </a:cubicBezTo>
                  <a:cubicBezTo>
                    <a:pt x="75" y="5"/>
                    <a:pt x="74" y="4"/>
                    <a:pt x="73" y="4"/>
                  </a:cubicBezTo>
                  <a:cubicBezTo>
                    <a:pt x="71" y="5"/>
                    <a:pt x="71" y="5"/>
                    <a:pt x="71" y="5"/>
                  </a:cubicBezTo>
                  <a:cubicBezTo>
                    <a:pt x="69" y="5"/>
                    <a:pt x="66" y="6"/>
                    <a:pt x="63" y="6"/>
                  </a:cubicBezTo>
                  <a:cubicBezTo>
                    <a:pt x="51" y="9"/>
                    <a:pt x="40" y="12"/>
                    <a:pt x="31" y="15"/>
                  </a:cubicBezTo>
                  <a:cubicBezTo>
                    <a:pt x="22" y="18"/>
                    <a:pt x="15" y="21"/>
                    <a:pt x="10" y="23"/>
                  </a:cubicBezTo>
                  <a:cubicBezTo>
                    <a:pt x="4" y="26"/>
                    <a:pt x="3" y="28"/>
                    <a:pt x="3" y="28"/>
                  </a:cubicBezTo>
                  <a:close/>
                  <a:moveTo>
                    <a:pt x="2" y="28"/>
                  </a:moveTo>
                  <a:cubicBezTo>
                    <a:pt x="2" y="28"/>
                    <a:pt x="3" y="27"/>
                    <a:pt x="4" y="26"/>
                  </a:cubicBezTo>
                  <a:cubicBezTo>
                    <a:pt x="5" y="25"/>
                    <a:pt x="7" y="24"/>
                    <a:pt x="9" y="22"/>
                  </a:cubicBezTo>
                  <a:cubicBezTo>
                    <a:pt x="14" y="20"/>
                    <a:pt x="21" y="16"/>
                    <a:pt x="30" y="12"/>
                  </a:cubicBezTo>
                  <a:cubicBezTo>
                    <a:pt x="39" y="8"/>
                    <a:pt x="50" y="5"/>
                    <a:pt x="62" y="2"/>
                  </a:cubicBezTo>
                  <a:cubicBezTo>
                    <a:pt x="65" y="1"/>
                    <a:pt x="68" y="1"/>
                    <a:pt x="71" y="0"/>
                  </a:cubicBezTo>
                  <a:cubicBezTo>
                    <a:pt x="73" y="0"/>
                    <a:pt x="75" y="0"/>
                    <a:pt x="77" y="1"/>
                  </a:cubicBezTo>
                  <a:cubicBezTo>
                    <a:pt x="78" y="2"/>
                    <a:pt x="80" y="3"/>
                    <a:pt x="81" y="4"/>
                  </a:cubicBezTo>
                  <a:cubicBezTo>
                    <a:pt x="87" y="9"/>
                    <a:pt x="88" y="18"/>
                    <a:pt x="84" y="23"/>
                  </a:cubicBezTo>
                  <a:cubicBezTo>
                    <a:pt x="79" y="29"/>
                    <a:pt x="73" y="32"/>
                    <a:pt x="67" y="34"/>
                  </a:cubicBezTo>
                  <a:cubicBezTo>
                    <a:pt x="62" y="37"/>
                    <a:pt x="56" y="40"/>
                    <a:pt x="50" y="42"/>
                  </a:cubicBezTo>
                  <a:cubicBezTo>
                    <a:pt x="45" y="44"/>
                    <a:pt x="39" y="46"/>
                    <a:pt x="34" y="48"/>
                  </a:cubicBezTo>
                  <a:cubicBezTo>
                    <a:pt x="28" y="49"/>
                    <a:pt x="23" y="50"/>
                    <a:pt x="18" y="50"/>
                  </a:cubicBezTo>
                  <a:cubicBezTo>
                    <a:pt x="15" y="50"/>
                    <a:pt x="13" y="50"/>
                    <a:pt x="11" y="49"/>
                  </a:cubicBezTo>
                  <a:cubicBezTo>
                    <a:pt x="8" y="49"/>
                    <a:pt x="6" y="48"/>
                    <a:pt x="5" y="46"/>
                  </a:cubicBezTo>
                  <a:cubicBezTo>
                    <a:pt x="2" y="43"/>
                    <a:pt x="1" y="40"/>
                    <a:pt x="0" y="37"/>
                  </a:cubicBezTo>
                  <a:cubicBezTo>
                    <a:pt x="0" y="34"/>
                    <a:pt x="1" y="32"/>
                    <a:pt x="1" y="30"/>
                  </a:cubicBezTo>
                  <a:cubicBezTo>
                    <a:pt x="2" y="29"/>
                    <a:pt x="2" y="28"/>
                    <a:pt x="2" y="28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0" name="Freeform 612">
              <a:extLst>
                <a:ext uri="{FF2B5EF4-FFF2-40B4-BE49-F238E27FC236}">
                  <a16:creationId xmlns:a16="http://schemas.microsoft.com/office/drawing/2014/main" id="{D20B059B-D22E-4430-8496-409E58E13E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34088" y="2867026"/>
              <a:ext cx="123825" cy="95250"/>
            </a:xfrm>
            <a:custGeom>
              <a:avLst/>
              <a:gdLst>
                <a:gd name="T0" fmla="*/ 2 w 33"/>
                <a:gd name="T1" fmla="*/ 25 h 25"/>
                <a:gd name="T2" fmla="*/ 1 w 33"/>
                <a:gd name="T3" fmla="*/ 23 h 25"/>
                <a:gd name="T4" fmla="*/ 0 w 33"/>
                <a:gd name="T5" fmla="*/ 16 h 25"/>
                <a:gd name="T6" fmla="*/ 0 w 33"/>
                <a:gd name="T7" fmla="*/ 12 h 25"/>
                <a:gd name="T8" fmla="*/ 3 w 33"/>
                <a:gd name="T9" fmla="*/ 8 h 25"/>
                <a:gd name="T10" fmla="*/ 7 w 33"/>
                <a:gd name="T11" fmla="*/ 4 h 25"/>
                <a:gd name="T12" fmla="*/ 11 w 33"/>
                <a:gd name="T13" fmla="*/ 1 h 25"/>
                <a:gd name="T14" fmla="*/ 17 w 33"/>
                <a:gd name="T15" fmla="*/ 0 h 25"/>
                <a:gd name="T16" fmla="*/ 22 w 33"/>
                <a:gd name="T17" fmla="*/ 1 h 25"/>
                <a:gd name="T18" fmla="*/ 27 w 33"/>
                <a:gd name="T19" fmla="*/ 3 h 25"/>
                <a:gd name="T20" fmla="*/ 30 w 33"/>
                <a:gd name="T21" fmla="*/ 7 h 25"/>
                <a:gd name="T22" fmla="*/ 32 w 33"/>
                <a:gd name="T23" fmla="*/ 13 h 25"/>
                <a:gd name="T24" fmla="*/ 33 w 33"/>
                <a:gd name="T25" fmla="*/ 15 h 25"/>
                <a:gd name="T26" fmla="*/ 33 w 33"/>
                <a:gd name="T27" fmla="*/ 15 h 25"/>
                <a:gd name="T28" fmla="*/ 33 w 33"/>
                <a:gd name="T29" fmla="*/ 15 h 25"/>
                <a:gd name="T30" fmla="*/ 27 w 33"/>
                <a:gd name="T31" fmla="*/ 9 h 25"/>
                <a:gd name="T32" fmla="*/ 21 w 33"/>
                <a:gd name="T33" fmla="*/ 5 h 25"/>
                <a:gd name="T34" fmla="*/ 17 w 33"/>
                <a:gd name="T35" fmla="*/ 4 h 25"/>
                <a:gd name="T36" fmla="*/ 12 w 33"/>
                <a:gd name="T37" fmla="*/ 4 h 25"/>
                <a:gd name="T38" fmla="*/ 8 w 33"/>
                <a:gd name="T39" fmla="*/ 5 h 25"/>
                <a:gd name="T40" fmla="*/ 5 w 33"/>
                <a:gd name="T41" fmla="*/ 9 h 25"/>
                <a:gd name="T42" fmla="*/ 3 w 33"/>
                <a:gd name="T43" fmla="*/ 16 h 25"/>
                <a:gd name="T44" fmla="*/ 3 w 33"/>
                <a:gd name="T45" fmla="*/ 22 h 25"/>
                <a:gd name="T46" fmla="*/ 3 w 33"/>
                <a:gd name="T47" fmla="*/ 25 h 25"/>
                <a:gd name="T48" fmla="*/ 3 w 33"/>
                <a:gd name="T49" fmla="*/ 25 h 25"/>
                <a:gd name="T50" fmla="*/ 2 w 33"/>
                <a:gd name="T51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3" h="25">
                  <a:moveTo>
                    <a:pt x="2" y="25"/>
                  </a:moveTo>
                  <a:cubicBezTo>
                    <a:pt x="2" y="25"/>
                    <a:pt x="2" y="24"/>
                    <a:pt x="1" y="23"/>
                  </a:cubicBezTo>
                  <a:cubicBezTo>
                    <a:pt x="1" y="21"/>
                    <a:pt x="0" y="19"/>
                    <a:pt x="0" y="16"/>
                  </a:cubicBezTo>
                  <a:cubicBezTo>
                    <a:pt x="0" y="15"/>
                    <a:pt x="0" y="13"/>
                    <a:pt x="0" y="12"/>
                  </a:cubicBezTo>
                  <a:cubicBezTo>
                    <a:pt x="1" y="10"/>
                    <a:pt x="2" y="9"/>
                    <a:pt x="3" y="8"/>
                  </a:cubicBezTo>
                  <a:cubicBezTo>
                    <a:pt x="4" y="6"/>
                    <a:pt x="5" y="5"/>
                    <a:pt x="7" y="4"/>
                  </a:cubicBezTo>
                  <a:cubicBezTo>
                    <a:pt x="8" y="3"/>
                    <a:pt x="10" y="2"/>
                    <a:pt x="11" y="1"/>
                  </a:cubicBezTo>
                  <a:cubicBezTo>
                    <a:pt x="13" y="1"/>
                    <a:pt x="15" y="0"/>
                    <a:pt x="17" y="0"/>
                  </a:cubicBezTo>
                  <a:cubicBezTo>
                    <a:pt x="19" y="0"/>
                    <a:pt x="21" y="0"/>
                    <a:pt x="22" y="1"/>
                  </a:cubicBezTo>
                  <a:cubicBezTo>
                    <a:pt x="24" y="1"/>
                    <a:pt x="25" y="2"/>
                    <a:pt x="27" y="3"/>
                  </a:cubicBezTo>
                  <a:cubicBezTo>
                    <a:pt x="28" y="4"/>
                    <a:pt x="29" y="6"/>
                    <a:pt x="30" y="7"/>
                  </a:cubicBezTo>
                  <a:cubicBezTo>
                    <a:pt x="31" y="9"/>
                    <a:pt x="32" y="11"/>
                    <a:pt x="32" y="13"/>
                  </a:cubicBezTo>
                  <a:cubicBezTo>
                    <a:pt x="33" y="14"/>
                    <a:pt x="33" y="15"/>
                    <a:pt x="33" y="15"/>
                  </a:cubicBezTo>
                  <a:cubicBezTo>
                    <a:pt x="33" y="15"/>
                    <a:pt x="33" y="15"/>
                    <a:pt x="33" y="15"/>
                  </a:cubicBezTo>
                  <a:cubicBezTo>
                    <a:pt x="33" y="15"/>
                    <a:pt x="33" y="15"/>
                    <a:pt x="33" y="15"/>
                  </a:cubicBezTo>
                  <a:cubicBezTo>
                    <a:pt x="33" y="15"/>
                    <a:pt x="30" y="12"/>
                    <a:pt x="27" y="9"/>
                  </a:cubicBezTo>
                  <a:cubicBezTo>
                    <a:pt x="25" y="8"/>
                    <a:pt x="23" y="6"/>
                    <a:pt x="21" y="5"/>
                  </a:cubicBezTo>
                  <a:cubicBezTo>
                    <a:pt x="19" y="4"/>
                    <a:pt x="18" y="4"/>
                    <a:pt x="17" y="4"/>
                  </a:cubicBezTo>
                  <a:cubicBezTo>
                    <a:pt x="16" y="3"/>
                    <a:pt x="13" y="4"/>
                    <a:pt x="12" y="4"/>
                  </a:cubicBezTo>
                  <a:cubicBezTo>
                    <a:pt x="11" y="4"/>
                    <a:pt x="9" y="4"/>
                    <a:pt x="8" y="5"/>
                  </a:cubicBezTo>
                  <a:cubicBezTo>
                    <a:pt x="6" y="6"/>
                    <a:pt x="6" y="8"/>
                    <a:pt x="5" y="9"/>
                  </a:cubicBezTo>
                  <a:cubicBezTo>
                    <a:pt x="4" y="12"/>
                    <a:pt x="4" y="14"/>
                    <a:pt x="3" y="16"/>
                  </a:cubicBezTo>
                  <a:cubicBezTo>
                    <a:pt x="3" y="19"/>
                    <a:pt x="3" y="21"/>
                    <a:pt x="3" y="22"/>
                  </a:cubicBezTo>
                  <a:cubicBezTo>
                    <a:pt x="3" y="24"/>
                    <a:pt x="3" y="25"/>
                    <a:pt x="3" y="25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2" y="25"/>
                    <a:pt x="2" y="25"/>
                    <a:pt x="2" y="25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1" name="Freeform 613">
              <a:extLst>
                <a:ext uri="{FF2B5EF4-FFF2-40B4-BE49-F238E27FC236}">
                  <a16:creationId xmlns:a16="http://schemas.microsoft.com/office/drawing/2014/main" id="{86B8FFCF-102D-461E-A11F-05DE0C4E8D0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99163" y="3181351"/>
              <a:ext cx="117475" cy="144463"/>
            </a:xfrm>
            <a:custGeom>
              <a:avLst/>
              <a:gdLst>
                <a:gd name="T0" fmla="*/ 0 w 31"/>
                <a:gd name="T1" fmla="*/ 8 h 38"/>
                <a:gd name="T2" fmla="*/ 1 w 31"/>
                <a:gd name="T3" fmla="*/ 12 h 38"/>
                <a:gd name="T4" fmla="*/ 1 w 31"/>
                <a:gd name="T5" fmla="*/ 16 h 38"/>
                <a:gd name="T6" fmla="*/ 4 w 31"/>
                <a:gd name="T7" fmla="*/ 23 h 38"/>
                <a:gd name="T8" fmla="*/ 9 w 31"/>
                <a:gd name="T9" fmla="*/ 37 h 38"/>
                <a:gd name="T10" fmla="*/ 8 w 31"/>
                <a:gd name="T11" fmla="*/ 36 h 38"/>
                <a:gd name="T12" fmla="*/ 20 w 31"/>
                <a:gd name="T13" fmla="*/ 33 h 38"/>
                <a:gd name="T14" fmla="*/ 25 w 31"/>
                <a:gd name="T15" fmla="*/ 30 h 38"/>
                <a:gd name="T16" fmla="*/ 29 w 31"/>
                <a:gd name="T17" fmla="*/ 27 h 38"/>
                <a:gd name="T18" fmla="*/ 29 w 31"/>
                <a:gd name="T19" fmla="*/ 28 h 38"/>
                <a:gd name="T20" fmla="*/ 26 w 31"/>
                <a:gd name="T21" fmla="*/ 14 h 38"/>
                <a:gd name="T22" fmla="*/ 23 w 31"/>
                <a:gd name="T23" fmla="*/ 7 h 38"/>
                <a:gd name="T24" fmla="*/ 20 w 31"/>
                <a:gd name="T25" fmla="*/ 1 h 38"/>
                <a:gd name="T26" fmla="*/ 20 w 31"/>
                <a:gd name="T27" fmla="*/ 1 h 38"/>
                <a:gd name="T28" fmla="*/ 0 w 31"/>
                <a:gd name="T29" fmla="*/ 8 h 38"/>
                <a:gd name="T30" fmla="*/ 0 w 31"/>
                <a:gd name="T31" fmla="*/ 8 h 38"/>
                <a:gd name="T32" fmla="*/ 20 w 31"/>
                <a:gd name="T33" fmla="*/ 0 h 38"/>
                <a:gd name="T34" fmla="*/ 21 w 31"/>
                <a:gd name="T35" fmla="*/ 0 h 38"/>
                <a:gd name="T36" fmla="*/ 24 w 31"/>
                <a:gd name="T37" fmla="*/ 6 h 38"/>
                <a:gd name="T38" fmla="*/ 27 w 31"/>
                <a:gd name="T39" fmla="*/ 13 h 38"/>
                <a:gd name="T40" fmla="*/ 31 w 31"/>
                <a:gd name="T41" fmla="*/ 28 h 38"/>
                <a:gd name="T42" fmla="*/ 31 w 31"/>
                <a:gd name="T43" fmla="*/ 28 h 38"/>
                <a:gd name="T44" fmla="*/ 26 w 31"/>
                <a:gd name="T45" fmla="*/ 32 h 38"/>
                <a:gd name="T46" fmla="*/ 20 w 31"/>
                <a:gd name="T47" fmla="*/ 34 h 38"/>
                <a:gd name="T48" fmla="*/ 9 w 31"/>
                <a:gd name="T49" fmla="*/ 38 h 38"/>
                <a:gd name="T50" fmla="*/ 8 w 31"/>
                <a:gd name="T51" fmla="*/ 37 h 38"/>
                <a:gd name="T52" fmla="*/ 3 w 31"/>
                <a:gd name="T53" fmla="*/ 23 h 38"/>
                <a:gd name="T54" fmla="*/ 1 w 31"/>
                <a:gd name="T55" fmla="*/ 16 h 38"/>
                <a:gd name="T56" fmla="*/ 0 w 31"/>
                <a:gd name="T57" fmla="*/ 12 h 38"/>
                <a:gd name="T58" fmla="*/ 0 w 31"/>
                <a:gd name="T59" fmla="*/ 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1" h="38">
                  <a:moveTo>
                    <a:pt x="0" y="8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1" y="13"/>
                    <a:pt x="1" y="14"/>
                    <a:pt x="1" y="16"/>
                  </a:cubicBezTo>
                  <a:cubicBezTo>
                    <a:pt x="2" y="18"/>
                    <a:pt x="3" y="20"/>
                    <a:pt x="4" y="23"/>
                  </a:cubicBezTo>
                  <a:cubicBezTo>
                    <a:pt x="9" y="37"/>
                    <a:pt x="9" y="37"/>
                    <a:pt x="9" y="37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12" y="35"/>
                    <a:pt x="16" y="34"/>
                    <a:pt x="20" y="33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9" y="27"/>
                    <a:pt x="29" y="27"/>
                    <a:pt x="29" y="27"/>
                  </a:cubicBezTo>
                  <a:cubicBezTo>
                    <a:pt x="29" y="28"/>
                    <a:pt x="29" y="28"/>
                    <a:pt x="29" y="28"/>
                  </a:cubicBezTo>
                  <a:cubicBezTo>
                    <a:pt x="28" y="23"/>
                    <a:pt x="27" y="18"/>
                    <a:pt x="26" y="14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2" y="5"/>
                    <a:pt x="21" y="3"/>
                    <a:pt x="20" y="1"/>
                  </a:cubicBezTo>
                  <a:cubicBezTo>
                    <a:pt x="20" y="1"/>
                    <a:pt x="20" y="1"/>
                    <a:pt x="20" y="1"/>
                  </a:cubicBezTo>
                  <a:cubicBezTo>
                    <a:pt x="14" y="3"/>
                    <a:pt x="7" y="5"/>
                    <a:pt x="0" y="8"/>
                  </a:cubicBezTo>
                  <a:close/>
                  <a:moveTo>
                    <a:pt x="0" y="8"/>
                  </a:moveTo>
                  <a:cubicBezTo>
                    <a:pt x="7" y="5"/>
                    <a:pt x="13" y="2"/>
                    <a:pt x="20" y="0"/>
                  </a:cubicBezTo>
                  <a:cubicBezTo>
                    <a:pt x="20" y="0"/>
                    <a:pt x="20" y="0"/>
                    <a:pt x="21" y="0"/>
                  </a:cubicBezTo>
                  <a:cubicBezTo>
                    <a:pt x="22" y="2"/>
                    <a:pt x="23" y="4"/>
                    <a:pt x="24" y="6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9" y="18"/>
                    <a:pt x="30" y="23"/>
                    <a:pt x="31" y="28"/>
                  </a:cubicBezTo>
                  <a:cubicBezTo>
                    <a:pt x="31" y="28"/>
                    <a:pt x="31" y="28"/>
                    <a:pt x="31" y="28"/>
                  </a:cubicBezTo>
                  <a:cubicBezTo>
                    <a:pt x="29" y="30"/>
                    <a:pt x="27" y="31"/>
                    <a:pt x="26" y="32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6" y="36"/>
                    <a:pt x="13" y="37"/>
                    <a:pt x="9" y="38"/>
                  </a:cubicBezTo>
                  <a:cubicBezTo>
                    <a:pt x="8" y="38"/>
                    <a:pt x="8" y="38"/>
                    <a:pt x="8" y="37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2" y="21"/>
                    <a:pt x="1" y="18"/>
                    <a:pt x="1" y="16"/>
                  </a:cubicBezTo>
                  <a:cubicBezTo>
                    <a:pt x="0" y="14"/>
                    <a:pt x="0" y="13"/>
                    <a:pt x="0" y="12"/>
                  </a:cubicBezTo>
                  <a:lnTo>
                    <a:pt x="0" y="8"/>
                  </a:lnTo>
                  <a:close/>
                </a:path>
              </a:pathLst>
            </a:custGeom>
            <a:blipFill>
              <a:blip r:embed="rId3"/>
              <a:stretch>
                <a:fillRect b="-14000"/>
              </a:stretch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2" name="Freeform 614">
              <a:extLst>
                <a:ext uri="{FF2B5EF4-FFF2-40B4-BE49-F238E27FC236}">
                  <a16:creationId xmlns:a16="http://schemas.microsoft.com/office/drawing/2014/main" id="{B835F467-DFBA-40AB-B094-808B7AD9FC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67426" y="3386138"/>
              <a:ext cx="117475" cy="142875"/>
            </a:xfrm>
            <a:custGeom>
              <a:avLst/>
              <a:gdLst>
                <a:gd name="T0" fmla="*/ 0 w 31"/>
                <a:gd name="T1" fmla="*/ 8 h 38"/>
                <a:gd name="T2" fmla="*/ 1 w 31"/>
                <a:gd name="T3" fmla="*/ 12 h 38"/>
                <a:gd name="T4" fmla="*/ 1 w 31"/>
                <a:gd name="T5" fmla="*/ 16 h 38"/>
                <a:gd name="T6" fmla="*/ 4 w 31"/>
                <a:gd name="T7" fmla="*/ 23 h 38"/>
                <a:gd name="T8" fmla="*/ 9 w 31"/>
                <a:gd name="T9" fmla="*/ 37 h 38"/>
                <a:gd name="T10" fmla="*/ 8 w 31"/>
                <a:gd name="T11" fmla="*/ 36 h 38"/>
                <a:gd name="T12" fmla="*/ 19 w 31"/>
                <a:gd name="T13" fmla="*/ 33 h 38"/>
                <a:gd name="T14" fmla="*/ 25 w 31"/>
                <a:gd name="T15" fmla="*/ 31 h 38"/>
                <a:gd name="T16" fmla="*/ 29 w 31"/>
                <a:gd name="T17" fmla="*/ 27 h 38"/>
                <a:gd name="T18" fmla="*/ 29 w 31"/>
                <a:gd name="T19" fmla="*/ 28 h 38"/>
                <a:gd name="T20" fmla="*/ 26 w 31"/>
                <a:gd name="T21" fmla="*/ 14 h 38"/>
                <a:gd name="T22" fmla="*/ 23 w 31"/>
                <a:gd name="T23" fmla="*/ 7 h 38"/>
                <a:gd name="T24" fmla="*/ 20 w 31"/>
                <a:gd name="T25" fmla="*/ 1 h 38"/>
                <a:gd name="T26" fmla="*/ 20 w 31"/>
                <a:gd name="T27" fmla="*/ 1 h 38"/>
                <a:gd name="T28" fmla="*/ 0 w 31"/>
                <a:gd name="T29" fmla="*/ 8 h 38"/>
                <a:gd name="T30" fmla="*/ 0 w 31"/>
                <a:gd name="T31" fmla="*/ 8 h 38"/>
                <a:gd name="T32" fmla="*/ 20 w 31"/>
                <a:gd name="T33" fmla="*/ 0 h 38"/>
                <a:gd name="T34" fmla="*/ 21 w 31"/>
                <a:gd name="T35" fmla="*/ 0 h 38"/>
                <a:gd name="T36" fmla="*/ 25 w 31"/>
                <a:gd name="T37" fmla="*/ 7 h 38"/>
                <a:gd name="T38" fmla="*/ 27 w 31"/>
                <a:gd name="T39" fmla="*/ 14 h 38"/>
                <a:gd name="T40" fmla="*/ 31 w 31"/>
                <a:gd name="T41" fmla="*/ 28 h 38"/>
                <a:gd name="T42" fmla="*/ 31 w 31"/>
                <a:gd name="T43" fmla="*/ 29 h 38"/>
                <a:gd name="T44" fmla="*/ 26 w 31"/>
                <a:gd name="T45" fmla="*/ 32 h 38"/>
                <a:gd name="T46" fmla="*/ 20 w 31"/>
                <a:gd name="T47" fmla="*/ 35 h 38"/>
                <a:gd name="T48" fmla="*/ 9 w 31"/>
                <a:gd name="T49" fmla="*/ 38 h 38"/>
                <a:gd name="T50" fmla="*/ 8 w 31"/>
                <a:gd name="T51" fmla="*/ 37 h 38"/>
                <a:gd name="T52" fmla="*/ 3 w 31"/>
                <a:gd name="T53" fmla="*/ 23 h 38"/>
                <a:gd name="T54" fmla="*/ 1 w 31"/>
                <a:gd name="T55" fmla="*/ 16 h 38"/>
                <a:gd name="T56" fmla="*/ 0 w 31"/>
                <a:gd name="T57" fmla="*/ 12 h 38"/>
                <a:gd name="T58" fmla="*/ 0 w 31"/>
                <a:gd name="T59" fmla="*/ 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1" h="38">
                  <a:moveTo>
                    <a:pt x="0" y="8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1" y="13"/>
                    <a:pt x="1" y="14"/>
                    <a:pt x="1" y="16"/>
                  </a:cubicBezTo>
                  <a:cubicBezTo>
                    <a:pt x="2" y="18"/>
                    <a:pt x="3" y="20"/>
                    <a:pt x="4" y="23"/>
                  </a:cubicBezTo>
                  <a:cubicBezTo>
                    <a:pt x="9" y="37"/>
                    <a:pt x="9" y="37"/>
                    <a:pt x="9" y="37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12" y="36"/>
                    <a:pt x="16" y="34"/>
                    <a:pt x="19" y="33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9" y="27"/>
                    <a:pt x="29" y="27"/>
                    <a:pt x="29" y="27"/>
                  </a:cubicBezTo>
                  <a:cubicBezTo>
                    <a:pt x="29" y="28"/>
                    <a:pt x="29" y="28"/>
                    <a:pt x="29" y="28"/>
                  </a:cubicBezTo>
                  <a:cubicBezTo>
                    <a:pt x="28" y="23"/>
                    <a:pt x="27" y="19"/>
                    <a:pt x="26" y="14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2" y="5"/>
                    <a:pt x="21" y="3"/>
                    <a:pt x="20" y="1"/>
                  </a:cubicBezTo>
                  <a:cubicBezTo>
                    <a:pt x="20" y="1"/>
                    <a:pt x="20" y="1"/>
                    <a:pt x="20" y="1"/>
                  </a:cubicBezTo>
                  <a:cubicBezTo>
                    <a:pt x="14" y="3"/>
                    <a:pt x="7" y="6"/>
                    <a:pt x="0" y="8"/>
                  </a:cubicBezTo>
                  <a:close/>
                  <a:moveTo>
                    <a:pt x="0" y="8"/>
                  </a:moveTo>
                  <a:cubicBezTo>
                    <a:pt x="7" y="5"/>
                    <a:pt x="13" y="2"/>
                    <a:pt x="20" y="0"/>
                  </a:cubicBezTo>
                  <a:cubicBezTo>
                    <a:pt x="20" y="0"/>
                    <a:pt x="21" y="0"/>
                    <a:pt x="21" y="0"/>
                  </a:cubicBezTo>
                  <a:cubicBezTo>
                    <a:pt x="22" y="2"/>
                    <a:pt x="23" y="5"/>
                    <a:pt x="25" y="7"/>
                  </a:cubicBezTo>
                  <a:cubicBezTo>
                    <a:pt x="27" y="14"/>
                    <a:pt x="27" y="14"/>
                    <a:pt x="27" y="14"/>
                  </a:cubicBezTo>
                  <a:cubicBezTo>
                    <a:pt x="29" y="18"/>
                    <a:pt x="30" y="23"/>
                    <a:pt x="31" y="28"/>
                  </a:cubicBezTo>
                  <a:cubicBezTo>
                    <a:pt x="31" y="28"/>
                    <a:pt x="31" y="29"/>
                    <a:pt x="31" y="29"/>
                  </a:cubicBezTo>
                  <a:cubicBezTo>
                    <a:pt x="29" y="30"/>
                    <a:pt x="27" y="31"/>
                    <a:pt x="26" y="32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16" y="36"/>
                    <a:pt x="12" y="37"/>
                    <a:pt x="9" y="38"/>
                  </a:cubicBezTo>
                  <a:cubicBezTo>
                    <a:pt x="8" y="38"/>
                    <a:pt x="8" y="38"/>
                    <a:pt x="8" y="37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2" y="21"/>
                    <a:pt x="1" y="18"/>
                    <a:pt x="1" y="16"/>
                  </a:cubicBezTo>
                  <a:cubicBezTo>
                    <a:pt x="0" y="14"/>
                    <a:pt x="0" y="13"/>
                    <a:pt x="0" y="12"/>
                  </a:cubicBezTo>
                  <a:lnTo>
                    <a:pt x="0" y="8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3" name="Freeform 615">
              <a:extLst>
                <a:ext uri="{FF2B5EF4-FFF2-40B4-BE49-F238E27FC236}">
                  <a16:creationId xmlns:a16="http://schemas.microsoft.com/office/drawing/2014/main" id="{1E6D2A93-8706-40A9-8638-F940CA267F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143626" y="3575051"/>
              <a:ext cx="115888" cy="142875"/>
            </a:xfrm>
            <a:custGeom>
              <a:avLst/>
              <a:gdLst>
                <a:gd name="T0" fmla="*/ 0 w 31"/>
                <a:gd name="T1" fmla="*/ 8 h 38"/>
                <a:gd name="T2" fmla="*/ 1 w 31"/>
                <a:gd name="T3" fmla="*/ 12 h 38"/>
                <a:gd name="T4" fmla="*/ 1 w 31"/>
                <a:gd name="T5" fmla="*/ 15 h 38"/>
                <a:gd name="T6" fmla="*/ 4 w 31"/>
                <a:gd name="T7" fmla="*/ 23 h 38"/>
                <a:gd name="T8" fmla="*/ 9 w 31"/>
                <a:gd name="T9" fmla="*/ 37 h 38"/>
                <a:gd name="T10" fmla="*/ 9 w 31"/>
                <a:gd name="T11" fmla="*/ 36 h 38"/>
                <a:gd name="T12" fmla="*/ 20 w 31"/>
                <a:gd name="T13" fmla="*/ 33 h 38"/>
                <a:gd name="T14" fmla="*/ 25 w 31"/>
                <a:gd name="T15" fmla="*/ 30 h 38"/>
                <a:gd name="T16" fmla="*/ 30 w 31"/>
                <a:gd name="T17" fmla="*/ 27 h 38"/>
                <a:gd name="T18" fmla="*/ 29 w 31"/>
                <a:gd name="T19" fmla="*/ 28 h 38"/>
                <a:gd name="T20" fmla="*/ 26 w 31"/>
                <a:gd name="T21" fmla="*/ 14 h 38"/>
                <a:gd name="T22" fmla="*/ 23 w 31"/>
                <a:gd name="T23" fmla="*/ 7 h 38"/>
                <a:gd name="T24" fmla="*/ 20 w 31"/>
                <a:gd name="T25" fmla="*/ 1 h 38"/>
                <a:gd name="T26" fmla="*/ 20 w 31"/>
                <a:gd name="T27" fmla="*/ 1 h 38"/>
                <a:gd name="T28" fmla="*/ 0 w 31"/>
                <a:gd name="T29" fmla="*/ 8 h 38"/>
                <a:gd name="T30" fmla="*/ 0 w 31"/>
                <a:gd name="T31" fmla="*/ 8 h 38"/>
                <a:gd name="T32" fmla="*/ 20 w 31"/>
                <a:gd name="T33" fmla="*/ 0 h 38"/>
                <a:gd name="T34" fmla="*/ 21 w 31"/>
                <a:gd name="T35" fmla="*/ 0 h 38"/>
                <a:gd name="T36" fmla="*/ 25 w 31"/>
                <a:gd name="T37" fmla="*/ 6 h 38"/>
                <a:gd name="T38" fmla="*/ 27 w 31"/>
                <a:gd name="T39" fmla="*/ 13 h 38"/>
                <a:gd name="T40" fmla="*/ 31 w 31"/>
                <a:gd name="T41" fmla="*/ 28 h 38"/>
                <a:gd name="T42" fmla="*/ 31 w 31"/>
                <a:gd name="T43" fmla="*/ 28 h 38"/>
                <a:gd name="T44" fmla="*/ 26 w 31"/>
                <a:gd name="T45" fmla="*/ 32 h 38"/>
                <a:gd name="T46" fmla="*/ 20 w 31"/>
                <a:gd name="T47" fmla="*/ 34 h 38"/>
                <a:gd name="T48" fmla="*/ 9 w 31"/>
                <a:gd name="T49" fmla="*/ 38 h 38"/>
                <a:gd name="T50" fmla="*/ 8 w 31"/>
                <a:gd name="T51" fmla="*/ 37 h 38"/>
                <a:gd name="T52" fmla="*/ 3 w 31"/>
                <a:gd name="T53" fmla="*/ 23 h 38"/>
                <a:gd name="T54" fmla="*/ 1 w 31"/>
                <a:gd name="T55" fmla="*/ 16 h 38"/>
                <a:gd name="T56" fmla="*/ 0 w 31"/>
                <a:gd name="T57" fmla="*/ 12 h 38"/>
                <a:gd name="T58" fmla="*/ 0 w 31"/>
                <a:gd name="T59" fmla="*/ 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1" h="38">
                  <a:moveTo>
                    <a:pt x="0" y="8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1" y="13"/>
                    <a:pt x="1" y="14"/>
                    <a:pt x="1" y="15"/>
                  </a:cubicBezTo>
                  <a:cubicBezTo>
                    <a:pt x="2" y="18"/>
                    <a:pt x="3" y="20"/>
                    <a:pt x="4" y="23"/>
                  </a:cubicBezTo>
                  <a:cubicBezTo>
                    <a:pt x="9" y="37"/>
                    <a:pt x="9" y="37"/>
                    <a:pt x="9" y="37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12" y="35"/>
                    <a:pt x="16" y="34"/>
                    <a:pt x="20" y="33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29" y="28"/>
                    <a:pt x="29" y="28"/>
                    <a:pt x="29" y="28"/>
                  </a:cubicBezTo>
                  <a:cubicBezTo>
                    <a:pt x="29" y="23"/>
                    <a:pt x="27" y="18"/>
                    <a:pt x="26" y="14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2" y="5"/>
                    <a:pt x="21" y="3"/>
                    <a:pt x="20" y="1"/>
                  </a:cubicBezTo>
                  <a:cubicBezTo>
                    <a:pt x="20" y="1"/>
                    <a:pt x="20" y="1"/>
                    <a:pt x="20" y="1"/>
                  </a:cubicBezTo>
                  <a:cubicBezTo>
                    <a:pt x="14" y="3"/>
                    <a:pt x="7" y="5"/>
                    <a:pt x="0" y="8"/>
                  </a:cubicBezTo>
                  <a:close/>
                  <a:moveTo>
                    <a:pt x="0" y="8"/>
                  </a:moveTo>
                  <a:cubicBezTo>
                    <a:pt x="7" y="5"/>
                    <a:pt x="13" y="2"/>
                    <a:pt x="20" y="0"/>
                  </a:cubicBezTo>
                  <a:cubicBezTo>
                    <a:pt x="20" y="0"/>
                    <a:pt x="21" y="0"/>
                    <a:pt x="21" y="0"/>
                  </a:cubicBezTo>
                  <a:cubicBezTo>
                    <a:pt x="22" y="2"/>
                    <a:pt x="23" y="4"/>
                    <a:pt x="25" y="6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9" y="18"/>
                    <a:pt x="30" y="23"/>
                    <a:pt x="31" y="28"/>
                  </a:cubicBezTo>
                  <a:cubicBezTo>
                    <a:pt x="31" y="28"/>
                    <a:pt x="31" y="28"/>
                    <a:pt x="31" y="28"/>
                  </a:cubicBezTo>
                  <a:cubicBezTo>
                    <a:pt x="29" y="30"/>
                    <a:pt x="27" y="31"/>
                    <a:pt x="26" y="32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7" y="36"/>
                    <a:pt x="13" y="37"/>
                    <a:pt x="9" y="38"/>
                  </a:cubicBezTo>
                  <a:cubicBezTo>
                    <a:pt x="9" y="38"/>
                    <a:pt x="8" y="37"/>
                    <a:pt x="8" y="37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2" y="21"/>
                    <a:pt x="2" y="18"/>
                    <a:pt x="1" y="16"/>
                  </a:cubicBezTo>
                  <a:cubicBezTo>
                    <a:pt x="0" y="14"/>
                    <a:pt x="1" y="13"/>
                    <a:pt x="0" y="12"/>
                  </a:cubicBezTo>
                  <a:lnTo>
                    <a:pt x="0" y="8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4" name="Freeform 616">
              <a:extLst>
                <a:ext uri="{FF2B5EF4-FFF2-40B4-BE49-F238E27FC236}">
                  <a16:creationId xmlns:a16="http://schemas.microsoft.com/office/drawing/2014/main" id="{3A1F199E-989E-442C-A3D5-58690EA68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4738" y="3079751"/>
              <a:ext cx="233363" cy="79375"/>
            </a:xfrm>
            <a:custGeom>
              <a:avLst/>
              <a:gdLst>
                <a:gd name="T0" fmla="*/ 0 w 62"/>
                <a:gd name="T1" fmla="*/ 21 h 21"/>
                <a:gd name="T2" fmla="*/ 10 w 62"/>
                <a:gd name="T3" fmla="*/ 19 h 21"/>
                <a:gd name="T4" fmla="*/ 32 w 62"/>
                <a:gd name="T5" fmla="*/ 12 h 21"/>
                <a:gd name="T6" fmla="*/ 53 w 62"/>
                <a:gd name="T7" fmla="*/ 4 h 21"/>
                <a:gd name="T8" fmla="*/ 60 w 62"/>
                <a:gd name="T9" fmla="*/ 1 h 21"/>
                <a:gd name="T10" fmla="*/ 62 w 62"/>
                <a:gd name="T11" fmla="*/ 0 h 21"/>
                <a:gd name="T12" fmla="*/ 60 w 62"/>
                <a:gd name="T13" fmla="*/ 2 h 21"/>
                <a:gd name="T14" fmla="*/ 53 w 62"/>
                <a:gd name="T15" fmla="*/ 5 h 21"/>
                <a:gd name="T16" fmla="*/ 32 w 62"/>
                <a:gd name="T17" fmla="*/ 13 h 21"/>
                <a:gd name="T18" fmla="*/ 10 w 62"/>
                <a:gd name="T19" fmla="*/ 20 h 21"/>
                <a:gd name="T20" fmla="*/ 3 w 62"/>
                <a:gd name="T21" fmla="*/ 21 h 21"/>
                <a:gd name="T22" fmla="*/ 0 w 62"/>
                <a:gd name="T23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2" h="21">
                  <a:moveTo>
                    <a:pt x="0" y="21"/>
                  </a:moveTo>
                  <a:cubicBezTo>
                    <a:pt x="0" y="21"/>
                    <a:pt x="4" y="20"/>
                    <a:pt x="10" y="19"/>
                  </a:cubicBezTo>
                  <a:cubicBezTo>
                    <a:pt x="16" y="17"/>
                    <a:pt x="24" y="14"/>
                    <a:pt x="32" y="12"/>
                  </a:cubicBezTo>
                  <a:cubicBezTo>
                    <a:pt x="40" y="9"/>
                    <a:pt x="47" y="6"/>
                    <a:pt x="53" y="4"/>
                  </a:cubicBezTo>
                  <a:cubicBezTo>
                    <a:pt x="56" y="3"/>
                    <a:pt x="58" y="2"/>
                    <a:pt x="60" y="1"/>
                  </a:cubicBezTo>
                  <a:cubicBezTo>
                    <a:pt x="62" y="1"/>
                    <a:pt x="62" y="0"/>
                    <a:pt x="62" y="0"/>
                  </a:cubicBezTo>
                  <a:cubicBezTo>
                    <a:pt x="62" y="0"/>
                    <a:pt x="62" y="1"/>
                    <a:pt x="60" y="2"/>
                  </a:cubicBezTo>
                  <a:cubicBezTo>
                    <a:pt x="59" y="3"/>
                    <a:pt x="56" y="4"/>
                    <a:pt x="53" y="5"/>
                  </a:cubicBezTo>
                  <a:cubicBezTo>
                    <a:pt x="48" y="8"/>
                    <a:pt x="40" y="11"/>
                    <a:pt x="32" y="13"/>
                  </a:cubicBezTo>
                  <a:cubicBezTo>
                    <a:pt x="24" y="16"/>
                    <a:pt x="16" y="18"/>
                    <a:pt x="10" y="20"/>
                  </a:cubicBezTo>
                  <a:cubicBezTo>
                    <a:pt x="7" y="20"/>
                    <a:pt x="5" y="21"/>
                    <a:pt x="3" y="21"/>
                  </a:cubicBezTo>
                  <a:cubicBezTo>
                    <a:pt x="1" y="21"/>
                    <a:pt x="0" y="21"/>
                    <a:pt x="0" y="2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5" name="Freeform 617">
              <a:extLst>
                <a:ext uri="{FF2B5EF4-FFF2-40B4-BE49-F238E27FC236}">
                  <a16:creationId xmlns:a16="http://schemas.microsoft.com/office/drawing/2014/main" id="{092AC2D8-EA94-4FD3-AFC0-A482A68BC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173788" y="3128963"/>
              <a:ext cx="236538" cy="82550"/>
            </a:xfrm>
            <a:custGeom>
              <a:avLst/>
              <a:gdLst>
                <a:gd name="T0" fmla="*/ 0 w 63"/>
                <a:gd name="T1" fmla="*/ 22 h 22"/>
                <a:gd name="T2" fmla="*/ 3 w 63"/>
                <a:gd name="T3" fmla="*/ 21 h 22"/>
                <a:gd name="T4" fmla="*/ 10 w 63"/>
                <a:gd name="T5" fmla="*/ 19 h 22"/>
                <a:gd name="T6" fmla="*/ 31 w 63"/>
                <a:gd name="T7" fmla="*/ 11 h 22"/>
                <a:gd name="T8" fmla="*/ 63 w 63"/>
                <a:gd name="T9" fmla="*/ 0 h 22"/>
                <a:gd name="T10" fmla="*/ 53 w 63"/>
                <a:gd name="T11" fmla="*/ 4 h 22"/>
                <a:gd name="T12" fmla="*/ 32 w 63"/>
                <a:gd name="T13" fmla="*/ 13 h 22"/>
                <a:gd name="T14" fmla="*/ 10 w 63"/>
                <a:gd name="T15" fmla="*/ 20 h 22"/>
                <a:gd name="T16" fmla="*/ 3 w 63"/>
                <a:gd name="T17" fmla="*/ 21 h 22"/>
                <a:gd name="T18" fmla="*/ 0 w 63"/>
                <a:gd name="T19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3" h="22">
                  <a:moveTo>
                    <a:pt x="0" y="22"/>
                  </a:moveTo>
                  <a:cubicBezTo>
                    <a:pt x="0" y="22"/>
                    <a:pt x="1" y="21"/>
                    <a:pt x="3" y="21"/>
                  </a:cubicBezTo>
                  <a:cubicBezTo>
                    <a:pt x="4" y="21"/>
                    <a:pt x="7" y="20"/>
                    <a:pt x="10" y="19"/>
                  </a:cubicBezTo>
                  <a:cubicBezTo>
                    <a:pt x="16" y="17"/>
                    <a:pt x="24" y="15"/>
                    <a:pt x="31" y="11"/>
                  </a:cubicBezTo>
                  <a:cubicBezTo>
                    <a:pt x="47" y="6"/>
                    <a:pt x="63" y="0"/>
                    <a:pt x="63" y="0"/>
                  </a:cubicBezTo>
                  <a:cubicBezTo>
                    <a:pt x="63" y="0"/>
                    <a:pt x="59" y="2"/>
                    <a:pt x="53" y="4"/>
                  </a:cubicBezTo>
                  <a:cubicBezTo>
                    <a:pt x="48" y="7"/>
                    <a:pt x="40" y="10"/>
                    <a:pt x="32" y="13"/>
                  </a:cubicBezTo>
                  <a:cubicBezTo>
                    <a:pt x="24" y="16"/>
                    <a:pt x="16" y="19"/>
                    <a:pt x="10" y="20"/>
                  </a:cubicBezTo>
                  <a:cubicBezTo>
                    <a:pt x="7" y="21"/>
                    <a:pt x="4" y="21"/>
                    <a:pt x="3" y="21"/>
                  </a:cubicBezTo>
                  <a:cubicBezTo>
                    <a:pt x="1" y="22"/>
                    <a:pt x="0" y="22"/>
                    <a:pt x="0" y="22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6" name="Freeform 618">
              <a:extLst>
                <a:ext uri="{FF2B5EF4-FFF2-40B4-BE49-F238E27FC236}">
                  <a16:creationId xmlns:a16="http://schemas.microsoft.com/office/drawing/2014/main" id="{C0FFE771-8118-444B-A808-F8E1A96EB8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6013" y="3178176"/>
              <a:ext cx="238125" cy="82550"/>
            </a:xfrm>
            <a:custGeom>
              <a:avLst/>
              <a:gdLst>
                <a:gd name="T0" fmla="*/ 0 w 63"/>
                <a:gd name="T1" fmla="*/ 22 h 22"/>
                <a:gd name="T2" fmla="*/ 3 w 63"/>
                <a:gd name="T3" fmla="*/ 21 h 22"/>
                <a:gd name="T4" fmla="*/ 10 w 63"/>
                <a:gd name="T5" fmla="*/ 19 h 22"/>
                <a:gd name="T6" fmla="*/ 32 w 63"/>
                <a:gd name="T7" fmla="*/ 12 h 22"/>
                <a:gd name="T8" fmla="*/ 63 w 63"/>
                <a:gd name="T9" fmla="*/ 0 h 22"/>
                <a:gd name="T10" fmla="*/ 54 w 63"/>
                <a:gd name="T11" fmla="*/ 4 h 22"/>
                <a:gd name="T12" fmla="*/ 32 w 63"/>
                <a:gd name="T13" fmla="*/ 13 h 22"/>
                <a:gd name="T14" fmla="*/ 10 w 63"/>
                <a:gd name="T15" fmla="*/ 20 h 22"/>
                <a:gd name="T16" fmla="*/ 3 w 63"/>
                <a:gd name="T17" fmla="*/ 22 h 22"/>
                <a:gd name="T18" fmla="*/ 0 w 63"/>
                <a:gd name="T19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3" h="22">
                  <a:moveTo>
                    <a:pt x="0" y="22"/>
                  </a:moveTo>
                  <a:cubicBezTo>
                    <a:pt x="0" y="22"/>
                    <a:pt x="1" y="22"/>
                    <a:pt x="3" y="21"/>
                  </a:cubicBezTo>
                  <a:cubicBezTo>
                    <a:pt x="5" y="21"/>
                    <a:pt x="7" y="20"/>
                    <a:pt x="10" y="19"/>
                  </a:cubicBezTo>
                  <a:cubicBezTo>
                    <a:pt x="16" y="18"/>
                    <a:pt x="24" y="15"/>
                    <a:pt x="32" y="12"/>
                  </a:cubicBezTo>
                  <a:cubicBezTo>
                    <a:pt x="47" y="6"/>
                    <a:pt x="63" y="0"/>
                    <a:pt x="63" y="0"/>
                  </a:cubicBezTo>
                  <a:cubicBezTo>
                    <a:pt x="63" y="0"/>
                    <a:pt x="59" y="2"/>
                    <a:pt x="54" y="4"/>
                  </a:cubicBezTo>
                  <a:cubicBezTo>
                    <a:pt x="48" y="7"/>
                    <a:pt x="40" y="10"/>
                    <a:pt x="32" y="13"/>
                  </a:cubicBezTo>
                  <a:cubicBezTo>
                    <a:pt x="24" y="16"/>
                    <a:pt x="16" y="19"/>
                    <a:pt x="10" y="20"/>
                  </a:cubicBezTo>
                  <a:cubicBezTo>
                    <a:pt x="7" y="21"/>
                    <a:pt x="5" y="22"/>
                    <a:pt x="3" y="22"/>
                  </a:cubicBezTo>
                  <a:cubicBezTo>
                    <a:pt x="1" y="22"/>
                    <a:pt x="0" y="22"/>
                    <a:pt x="0" y="22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" name="Freeform 619">
              <a:extLst>
                <a:ext uri="{FF2B5EF4-FFF2-40B4-BE49-F238E27FC236}">
                  <a16:creationId xmlns:a16="http://schemas.microsoft.com/office/drawing/2014/main" id="{2E1B1DCF-9AFF-4E0A-936E-054DD51877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26176" y="3282951"/>
              <a:ext cx="233363" cy="79375"/>
            </a:xfrm>
            <a:custGeom>
              <a:avLst/>
              <a:gdLst>
                <a:gd name="T0" fmla="*/ 0 w 62"/>
                <a:gd name="T1" fmla="*/ 21 h 21"/>
                <a:gd name="T2" fmla="*/ 10 w 62"/>
                <a:gd name="T3" fmla="*/ 18 h 21"/>
                <a:gd name="T4" fmla="*/ 31 w 62"/>
                <a:gd name="T5" fmla="*/ 11 h 21"/>
                <a:gd name="T6" fmla="*/ 53 w 62"/>
                <a:gd name="T7" fmla="*/ 4 h 21"/>
                <a:gd name="T8" fmla="*/ 60 w 62"/>
                <a:gd name="T9" fmla="*/ 1 h 21"/>
                <a:gd name="T10" fmla="*/ 62 w 62"/>
                <a:gd name="T11" fmla="*/ 0 h 21"/>
                <a:gd name="T12" fmla="*/ 60 w 62"/>
                <a:gd name="T13" fmla="*/ 1 h 21"/>
                <a:gd name="T14" fmla="*/ 53 w 62"/>
                <a:gd name="T15" fmla="*/ 5 h 21"/>
                <a:gd name="T16" fmla="*/ 32 w 62"/>
                <a:gd name="T17" fmla="*/ 13 h 21"/>
                <a:gd name="T18" fmla="*/ 10 w 62"/>
                <a:gd name="T19" fmla="*/ 19 h 21"/>
                <a:gd name="T20" fmla="*/ 3 w 62"/>
                <a:gd name="T21" fmla="*/ 21 h 21"/>
                <a:gd name="T22" fmla="*/ 0 w 62"/>
                <a:gd name="T23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2" h="21">
                  <a:moveTo>
                    <a:pt x="0" y="21"/>
                  </a:moveTo>
                  <a:cubicBezTo>
                    <a:pt x="0" y="21"/>
                    <a:pt x="4" y="20"/>
                    <a:pt x="10" y="18"/>
                  </a:cubicBezTo>
                  <a:cubicBezTo>
                    <a:pt x="16" y="17"/>
                    <a:pt x="24" y="14"/>
                    <a:pt x="31" y="11"/>
                  </a:cubicBezTo>
                  <a:cubicBezTo>
                    <a:pt x="39" y="9"/>
                    <a:pt x="47" y="6"/>
                    <a:pt x="53" y="4"/>
                  </a:cubicBezTo>
                  <a:cubicBezTo>
                    <a:pt x="55" y="3"/>
                    <a:pt x="58" y="2"/>
                    <a:pt x="60" y="1"/>
                  </a:cubicBezTo>
                  <a:cubicBezTo>
                    <a:pt x="61" y="0"/>
                    <a:pt x="62" y="0"/>
                    <a:pt x="62" y="0"/>
                  </a:cubicBezTo>
                  <a:cubicBezTo>
                    <a:pt x="62" y="0"/>
                    <a:pt x="61" y="0"/>
                    <a:pt x="60" y="1"/>
                  </a:cubicBezTo>
                  <a:cubicBezTo>
                    <a:pt x="58" y="2"/>
                    <a:pt x="56" y="4"/>
                    <a:pt x="53" y="5"/>
                  </a:cubicBezTo>
                  <a:cubicBezTo>
                    <a:pt x="47" y="7"/>
                    <a:pt x="40" y="10"/>
                    <a:pt x="32" y="13"/>
                  </a:cubicBezTo>
                  <a:cubicBezTo>
                    <a:pt x="24" y="16"/>
                    <a:pt x="16" y="18"/>
                    <a:pt x="10" y="19"/>
                  </a:cubicBezTo>
                  <a:cubicBezTo>
                    <a:pt x="7" y="20"/>
                    <a:pt x="4" y="20"/>
                    <a:pt x="3" y="21"/>
                  </a:cubicBezTo>
                  <a:cubicBezTo>
                    <a:pt x="1" y="21"/>
                    <a:pt x="0" y="21"/>
                    <a:pt x="0" y="2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8" name="Freeform 620">
              <a:extLst>
                <a:ext uri="{FF2B5EF4-FFF2-40B4-BE49-F238E27FC236}">
                  <a16:creationId xmlns:a16="http://schemas.microsoft.com/office/drawing/2014/main" id="{10F7BE69-B55A-464F-83D3-7117BD00637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2051" y="3328988"/>
              <a:ext cx="236538" cy="82550"/>
            </a:xfrm>
            <a:custGeom>
              <a:avLst/>
              <a:gdLst>
                <a:gd name="T0" fmla="*/ 0 w 63"/>
                <a:gd name="T1" fmla="*/ 22 h 22"/>
                <a:gd name="T2" fmla="*/ 3 w 63"/>
                <a:gd name="T3" fmla="*/ 22 h 22"/>
                <a:gd name="T4" fmla="*/ 10 w 63"/>
                <a:gd name="T5" fmla="*/ 20 h 22"/>
                <a:gd name="T6" fmla="*/ 32 w 63"/>
                <a:gd name="T7" fmla="*/ 12 h 22"/>
                <a:gd name="T8" fmla="*/ 63 w 63"/>
                <a:gd name="T9" fmla="*/ 0 h 22"/>
                <a:gd name="T10" fmla="*/ 54 w 63"/>
                <a:gd name="T11" fmla="*/ 5 h 22"/>
                <a:gd name="T12" fmla="*/ 33 w 63"/>
                <a:gd name="T13" fmla="*/ 14 h 22"/>
                <a:gd name="T14" fmla="*/ 11 w 63"/>
                <a:gd name="T15" fmla="*/ 21 h 22"/>
                <a:gd name="T16" fmla="*/ 3 w 63"/>
                <a:gd name="T17" fmla="*/ 22 h 22"/>
                <a:gd name="T18" fmla="*/ 0 w 63"/>
                <a:gd name="T19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3" h="22">
                  <a:moveTo>
                    <a:pt x="0" y="22"/>
                  </a:moveTo>
                  <a:cubicBezTo>
                    <a:pt x="0" y="22"/>
                    <a:pt x="1" y="22"/>
                    <a:pt x="3" y="22"/>
                  </a:cubicBezTo>
                  <a:cubicBezTo>
                    <a:pt x="5" y="22"/>
                    <a:pt x="7" y="21"/>
                    <a:pt x="10" y="20"/>
                  </a:cubicBezTo>
                  <a:cubicBezTo>
                    <a:pt x="16" y="18"/>
                    <a:pt x="24" y="15"/>
                    <a:pt x="32" y="12"/>
                  </a:cubicBezTo>
                  <a:cubicBezTo>
                    <a:pt x="48" y="7"/>
                    <a:pt x="63" y="0"/>
                    <a:pt x="63" y="0"/>
                  </a:cubicBezTo>
                  <a:cubicBezTo>
                    <a:pt x="63" y="0"/>
                    <a:pt x="60" y="2"/>
                    <a:pt x="54" y="5"/>
                  </a:cubicBezTo>
                  <a:cubicBezTo>
                    <a:pt x="48" y="8"/>
                    <a:pt x="40" y="11"/>
                    <a:pt x="33" y="14"/>
                  </a:cubicBezTo>
                  <a:cubicBezTo>
                    <a:pt x="25" y="17"/>
                    <a:pt x="17" y="19"/>
                    <a:pt x="11" y="21"/>
                  </a:cubicBezTo>
                  <a:cubicBezTo>
                    <a:pt x="8" y="22"/>
                    <a:pt x="5" y="22"/>
                    <a:pt x="3" y="22"/>
                  </a:cubicBezTo>
                  <a:cubicBezTo>
                    <a:pt x="1" y="22"/>
                    <a:pt x="0" y="22"/>
                    <a:pt x="0" y="22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9" name="Freeform 621">
              <a:extLst>
                <a:ext uri="{FF2B5EF4-FFF2-40B4-BE49-F238E27FC236}">
                  <a16:creationId xmlns:a16="http://schemas.microsoft.com/office/drawing/2014/main" id="{DA74FB37-E7B7-48BF-A28B-BB220B6A7C3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7451" y="3378201"/>
              <a:ext cx="234950" cy="87313"/>
            </a:xfrm>
            <a:custGeom>
              <a:avLst/>
              <a:gdLst>
                <a:gd name="T0" fmla="*/ 0 w 62"/>
                <a:gd name="T1" fmla="*/ 23 h 23"/>
                <a:gd name="T2" fmla="*/ 2 w 62"/>
                <a:gd name="T3" fmla="*/ 22 h 23"/>
                <a:gd name="T4" fmla="*/ 10 w 62"/>
                <a:gd name="T5" fmla="*/ 20 h 23"/>
                <a:gd name="T6" fmla="*/ 31 w 62"/>
                <a:gd name="T7" fmla="*/ 12 h 23"/>
                <a:gd name="T8" fmla="*/ 62 w 62"/>
                <a:gd name="T9" fmla="*/ 0 h 23"/>
                <a:gd name="T10" fmla="*/ 53 w 62"/>
                <a:gd name="T11" fmla="*/ 5 h 23"/>
                <a:gd name="T12" fmla="*/ 32 w 62"/>
                <a:gd name="T13" fmla="*/ 14 h 23"/>
                <a:gd name="T14" fmla="*/ 10 w 62"/>
                <a:gd name="T15" fmla="*/ 21 h 23"/>
                <a:gd name="T16" fmla="*/ 2 w 62"/>
                <a:gd name="T17" fmla="*/ 22 h 23"/>
                <a:gd name="T18" fmla="*/ 0 w 62"/>
                <a:gd name="T1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23">
                  <a:moveTo>
                    <a:pt x="0" y="23"/>
                  </a:moveTo>
                  <a:cubicBezTo>
                    <a:pt x="0" y="23"/>
                    <a:pt x="1" y="22"/>
                    <a:pt x="2" y="22"/>
                  </a:cubicBezTo>
                  <a:cubicBezTo>
                    <a:pt x="4" y="22"/>
                    <a:pt x="7" y="21"/>
                    <a:pt x="10" y="20"/>
                  </a:cubicBezTo>
                  <a:cubicBezTo>
                    <a:pt x="16" y="18"/>
                    <a:pt x="23" y="15"/>
                    <a:pt x="31" y="12"/>
                  </a:cubicBezTo>
                  <a:cubicBezTo>
                    <a:pt x="47" y="7"/>
                    <a:pt x="62" y="0"/>
                    <a:pt x="62" y="0"/>
                  </a:cubicBezTo>
                  <a:cubicBezTo>
                    <a:pt x="62" y="0"/>
                    <a:pt x="59" y="3"/>
                    <a:pt x="53" y="5"/>
                  </a:cubicBezTo>
                  <a:cubicBezTo>
                    <a:pt x="47" y="8"/>
                    <a:pt x="40" y="11"/>
                    <a:pt x="32" y="14"/>
                  </a:cubicBezTo>
                  <a:cubicBezTo>
                    <a:pt x="24" y="17"/>
                    <a:pt x="16" y="19"/>
                    <a:pt x="10" y="21"/>
                  </a:cubicBezTo>
                  <a:cubicBezTo>
                    <a:pt x="7" y="22"/>
                    <a:pt x="4" y="22"/>
                    <a:pt x="2" y="22"/>
                  </a:cubicBezTo>
                  <a:cubicBezTo>
                    <a:pt x="1" y="22"/>
                    <a:pt x="0" y="23"/>
                    <a:pt x="0" y="23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0" name="Freeform 622">
              <a:extLst>
                <a:ext uri="{FF2B5EF4-FFF2-40B4-BE49-F238E27FC236}">
                  <a16:creationId xmlns:a16="http://schemas.microsoft.com/office/drawing/2014/main" id="{191B5B45-0833-4457-9730-9F35C633AE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02376" y="3484563"/>
              <a:ext cx="233363" cy="79375"/>
            </a:xfrm>
            <a:custGeom>
              <a:avLst/>
              <a:gdLst>
                <a:gd name="T0" fmla="*/ 0 w 62"/>
                <a:gd name="T1" fmla="*/ 21 h 21"/>
                <a:gd name="T2" fmla="*/ 10 w 62"/>
                <a:gd name="T3" fmla="*/ 19 h 21"/>
                <a:gd name="T4" fmla="*/ 31 w 62"/>
                <a:gd name="T5" fmla="*/ 12 h 21"/>
                <a:gd name="T6" fmla="*/ 53 w 62"/>
                <a:gd name="T7" fmla="*/ 4 h 21"/>
                <a:gd name="T8" fmla="*/ 60 w 62"/>
                <a:gd name="T9" fmla="*/ 2 h 21"/>
                <a:gd name="T10" fmla="*/ 62 w 62"/>
                <a:gd name="T11" fmla="*/ 0 h 21"/>
                <a:gd name="T12" fmla="*/ 60 w 62"/>
                <a:gd name="T13" fmla="*/ 2 h 21"/>
                <a:gd name="T14" fmla="*/ 53 w 62"/>
                <a:gd name="T15" fmla="*/ 5 h 21"/>
                <a:gd name="T16" fmla="*/ 32 w 62"/>
                <a:gd name="T17" fmla="*/ 14 h 21"/>
                <a:gd name="T18" fmla="*/ 10 w 62"/>
                <a:gd name="T19" fmla="*/ 20 h 21"/>
                <a:gd name="T20" fmla="*/ 3 w 62"/>
                <a:gd name="T21" fmla="*/ 21 h 21"/>
                <a:gd name="T22" fmla="*/ 0 w 62"/>
                <a:gd name="T23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2" h="21">
                  <a:moveTo>
                    <a:pt x="0" y="21"/>
                  </a:moveTo>
                  <a:cubicBezTo>
                    <a:pt x="0" y="21"/>
                    <a:pt x="4" y="21"/>
                    <a:pt x="10" y="19"/>
                  </a:cubicBezTo>
                  <a:cubicBezTo>
                    <a:pt x="16" y="17"/>
                    <a:pt x="24" y="14"/>
                    <a:pt x="31" y="12"/>
                  </a:cubicBezTo>
                  <a:cubicBezTo>
                    <a:pt x="39" y="9"/>
                    <a:pt x="47" y="7"/>
                    <a:pt x="53" y="4"/>
                  </a:cubicBezTo>
                  <a:cubicBezTo>
                    <a:pt x="56" y="3"/>
                    <a:pt x="58" y="3"/>
                    <a:pt x="60" y="2"/>
                  </a:cubicBezTo>
                  <a:cubicBezTo>
                    <a:pt x="61" y="1"/>
                    <a:pt x="62" y="0"/>
                    <a:pt x="62" y="0"/>
                  </a:cubicBezTo>
                  <a:cubicBezTo>
                    <a:pt x="62" y="0"/>
                    <a:pt x="61" y="1"/>
                    <a:pt x="60" y="2"/>
                  </a:cubicBezTo>
                  <a:cubicBezTo>
                    <a:pt x="58" y="3"/>
                    <a:pt x="56" y="4"/>
                    <a:pt x="53" y="5"/>
                  </a:cubicBezTo>
                  <a:cubicBezTo>
                    <a:pt x="48" y="8"/>
                    <a:pt x="40" y="11"/>
                    <a:pt x="32" y="14"/>
                  </a:cubicBezTo>
                  <a:cubicBezTo>
                    <a:pt x="24" y="16"/>
                    <a:pt x="16" y="18"/>
                    <a:pt x="10" y="20"/>
                  </a:cubicBezTo>
                  <a:cubicBezTo>
                    <a:pt x="7" y="20"/>
                    <a:pt x="5" y="21"/>
                    <a:pt x="3" y="21"/>
                  </a:cubicBezTo>
                  <a:cubicBezTo>
                    <a:pt x="1" y="21"/>
                    <a:pt x="0" y="21"/>
                    <a:pt x="0" y="2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1" name="Freeform 623">
              <a:extLst>
                <a:ext uri="{FF2B5EF4-FFF2-40B4-BE49-F238E27FC236}">
                  <a16:creationId xmlns:a16="http://schemas.microsoft.com/office/drawing/2014/main" id="{3ED35CD1-DF0B-427A-A51B-FC785A1315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9838" y="3533776"/>
              <a:ext cx="234950" cy="82550"/>
            </a:xfrm>
            <a:custGeom>
              <a:avLst/>
              <a:gdLst>
                <a:gd name="T0" fmla="*/ 0 w 62"/>
                <a:gd name="T1" fmla="*/ 22 h 22"/>
                <a:gd name="T2" fmla="*/ 2 w 62"/>
                <a:gd name="T3" fmla="*/ 21 h 22"/>
                <a:gd name="T4" fmla="*/ 10 w 62"/>
                <a:gd name="T5" fmla="*/ 19 h 22"/>
                <a:gd name="T6" fmla="*/ 31 w 62"/>
                <a:gd name="T7" fmla="*/ 12 h 22"/>
                <a:gd name="T8" fmla="*/ 62 w 62"/>
                <a:gd name="T9" fmla="*/ 0 h 22"/>
                <a:gd name="T10" fmla="*/ 53 w 62"/>
                <a:gd name="T11" fmla="*/ 4 h 22"/>
                <a:gd name="T12" fmla="*/ 32 w 62"/>
                <a:gd name="T13" fmla="*/ 13 h 22"/>
                <a:gd name="T14" fmla="*/ 10 w 62"/>
                <a:gd name="T15" fmla="*/ 20 h 22"/>
                <a:gd name="T16" fmla="*/ 2 w 62"/>
                <a:gd name="T17" fmla="*/ 22 h 22"/>
                <a:gd name="T18" fmla="*/ 0 w 62"/>
                <a:gd name="T19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22">
                  <a:moveTo>
                    <a:pt x="0" y="22"/>
                  </a:moveTo>
                  <a:cubicBezTo>
                    <a:pt x="0" y="22"/>
                    <a:pt x="1" y="22"/>
                    <a:pt x="2" y="21"/>
                  </a:cubicBezTo>
                  <a:cubicBezTo>
                    <a:pt x="4" y="21"/>
                    <a:pt x="7" y="20"/>
                    <a:pt x="10" y="19"/>
                  </a:cubicBezTo>
                  <a:cubicBezTo>
                    <a:pt x="16" y="18"/>
                    <a:pt x="23" y="15"/>
                    <a:pt x="31" y="12"/>
                  </a:cubicBezTo>
                  <a:cubicBezTo>
                    <a:pt x="47" y="6"/>
                    <a:pt x="62" y="0"/>
                    <a:pt x="62" y="0"/>
                  </a:cubicBezTo>
                  <a:cubicBezTo>
                    <a:pt x="62" y="0"/>
                    <a:pt x="59" y="2"/>
                    <a:pt x="53" y="4"/>
                  </a:cubicBezTo>
                  <a:cubicBezTo>
                    <a:pt x="47" y="7"/>
                    <a:pt x="40" y="10"/>
                    <a:pt x="32" y="13"/>
                  </a:cubicBezTo>
                  <a:cubicBezTo>
                    <a:pt x="24" y="16"/>
                    <a:pt x="16" y="19"/>
                    <a:pt x="10" y="20"/>
                  </a:cubicBezTo>
                  <a:cubicBezTo>
                    <a:pt x="7" y="21"/>
                    <a:pt x="4" y="22"/>
                    <a:pt x="2" y="22"/>
                  </a:cubicBezTo>
                  <a:cubicBezTo>
                    <a:pt x="1" y="22"/>
                    <a:pt x="0" y="22"/>
                    <a:pt x="0" y="22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2" name="Freeform 624">
              <a:extLst>
                <a:ext uri="{FF2B5EF4-FFF2-40B4-BE49-F238E27FC236}">
                  <a16:creationId xmlns:a16="http://schemas.microsoft.com/office/drawing/2014/main" id="{F9C78ACA-50D0-4734-BA99-34270D998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3651" y="3582988"/>
              <a:ext cx="236538" cy="82550"/>
            </a:xfrm>
            <a:custGeom>
              <a:avLst/>
              <a:gdLst>
                <a:gd name="T0" fmla="*/ 0 w 63"/>
                <a:gd name="T1" fmla="*/ 22 h 22"/>
                <a:gd name="T2" fmla="*/ 3 w 63"/>
                <a:gd name="T3" fmla="*/ 21 h 22"/>
                <a:gd name="T4" fmla="*/ 10 w 63"/>
                <a:gd name="T5" fmla="*/ 19 h 22"/>
                <a:gd name="T6" fmla="*/ 31 w 63"/>
                <a:gd name="T7" fmla="*/ 12 h 22"/>
                <a:gd name="T8" fmla="*/ 63 w 63"/>
                <a:gd name="T9" fmla="*/ 0 h 22"/>
                <a:gd name="T10" fmla="*/ 53 w 63"/>
                <a:gd name="T11" fmla="*/ 5 h 22"/>
                <a:gd name="T12" fmla="*/ 32 w 63"/>
                <a:gd name="T13" fmla="*/ 13 h 22"/>
                <a:gd name="T14" fmla="*/ 10 w 63"/>
                <a:gd name="T15" fmla="*/ 20 h 22"/>
                <a:gd name="T16" fmla="*/ 3 w 63"/>
                <a:gd name="T17" fmla="*/ 22 h 22"/>
                <a:gd name="T18" fmla="*/ 0 w 63"/>
                <a:gd name="T19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3" h="22">
                  <a:moveTo>
                    <a:pt x="0" y="22"/>
                  </a:moveTo>
                  <a:cubicBezTo>
                    <a:pt x="0" y="22"/>
                    <a:pt x="1" y="22"/>
                    <a:pt x="3" y="21"/>
                  </a:cubicBezTo>
                  <a:cubicBezTo>
                    <a:pt x="4" y="21"/>
                    <a:pt x="7" y="20"/>
                    <a:pt x="10" y="19"/>
                  </a:cubicBezTo>
                  <a:cubicBezTo>
                    <a:pt x="16" y="18"/>
                    <a:pt x="24" y="15"/>
                    <a:pt x="31" y="12"/>
                  </a:cubicBezTo>
                  <a:cubicBezTo>
                    <a:pt x="47" y="6"/>
                    <a:pt x="63" y="0"/>
                    <a:pt x="63" y="0"/>
                  </a:cubicBezTo>
                  <a:cubicBezTo>
                    <a:pt x="63" y="0"/>
                    <a:pt x="59" y="2"/>
                    <a:pt x="53" y="5"/>
                  </a:cubicBezTo>
                  <a:cubicBezTo>
                    <a:pt x="48" y="7"/>
                    <a:pt x="40" y="10"/>
                    <a:pt x="32" y="13"/>
                  </a:cubicBezTo>
                  <a:cubicBezTo>
                    <a:pt x="24" y="16"/>
                    <a:pt x="16" y="19"/>
                    <a:pt x="10" y="20"/>
                  </a:cubicBezTo>
                  <a:cubicBezTo>
                    <a:pt x="7" y="21"/>
                    <a:pt x="4" y="22"/>
                    <a:pt x="3" y="22"/>
                  </a:cubicBezTo>
                  <a:cubicBezTo>
                    <a:pt x="1" y="22"/>
                    <a:pt x="0" y="22"/>
                    <a:pt x="0" y="22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3" name="Freeform 625">
              <a:extLst>
                <a:ext uri="{FF2B5EF4-FFF2-40B4-BE49-F238E27FC236}">
                  <a16:creationId xmlns:a16="http://schemas.microsoft.com/office/drawing/2014/main" id="{742870B4-59EF-4DF8-B419-A465F3F0AC0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37263" y="3332163"/>
              <a:ext cx="131763" cy="152400"/>
            </a:xfrm>
            <a:custGeom>
              <a:avLst/>
              <a:gdLst>
                <a:gd name="T0" fmla="*/ 0 w 35"/>
                <a:gd name="T1" fmla="*/ 30 h 40"/>
                <a:gd name="T2" fmla="*/ 11 w 35"/>
                <a:gd name="T3" fmla="*/ 35 h 40"/>
                <a:gd name="T4" fmla="*/ 17 w 35"/>
                <a:gd name="T5" fmla="*/ 37 h 40"/>
                <a:gd name="T6" fmla="*/ 23 w 35"/>
                <a:gd name="T7" fmla="*/ 39 h 40"/>
                <a:gd name="T8" fmla="*/ 22 w 35"/>
                <a:gd name="T9" fmla="*/ 39 h 40"/>
                <a:gd name="T10" fmla="*/ 26 w 35"/>
                <a:gd name="T11" fmla="*/ 30 h 40"/>
                <a:gd name="T12" fmla="*/ 30 w 35"/>
                <a:gd name="T13" fmla="*/ 20 h 40"/>
                <a:gd name="T14" fmla="*/ 35 w 35"/>
                <a:gd name="T15" fmla="*/ 0 h 40"/>
                <a:gd name="T16" fmla="*/ 31 w 35"/>
                <a:gd name="T17" fmla="*/ 20 h 40"/>
                <a:gd name="T18" fmla="*/ 28 w 35"/>
                <a:gd name="T19" fmla="*/ 30 h 40"/>
                <a:gd name="T20" fmla="*/ 26 w 35"/>
                <a:gd name="T21" fmla="*/ 35 h 40"/>
                <a:gd name="T22" fmla="*/ 24 w 35"/>
                <a:gd name="T23" fmla="*/ 40 h 40"/>
                <a:gd name="T24" fmla="*/ 23 w 35"/>
                <a:gd name="T25" fmla="*/ 40 h 40"/>
                <a:gd name="T26" fmla="*/ 17 w 35"/>
                <a:gd name="T27" fmla="*/ 39 h 40"/>
                <a:gd name="T28" fmla="*/ 11 w 35"/>
                <a:gd name="T29" fmla="*/ 36 h 40"/>
                <a:gd name="T30" fmla="*/ 0 w 35"/>
                <a:gd name="T31" fmla="*/ 3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5" h="40">
                  <a:moveTo>
                    <a:pt x="0" y="30"/>
                  </a:moveTo>
                  <a:cubicBezTo>
                    <a:pt x="4" y="32"/>
                    <a:pt x="8" y="34"/>
                    <a:pt x="11" y="35"/>
                  </a:cubicBezTo>
                  <a:cubicBezTo>
                    <a:pt x="13" y="36"/>
                    <a:pt x="15" y="37"/>
                    <a:pt x="17" y="37"/>
                  </a:cubicBezTo>
                  <a:cubicBezTo>
                    <a:pt x="19" y="38"/>
                    <a:pt x="21" y="38"/>
                    <a:pt x="23" y="39"/>
                  </a:cubicBezTo>
                  <a:cubicBezTo>
                    <a:pt x="22" y="39"/>
                    <a:pt x="22" y="39"/>
                    <a:pt x="22" y="39"/>
                  </a:cubicBezTo>
                  <a:cubicBezTo>
                    <a:pt x="24" y="36"/>
                    <a:pt x="25" y="33"/>
                    <a:pt x="26" y="3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1" y="13"/>
                    <a:pt x="33" y="6"/>
                    <a:pt x="35" y="0"/>
                  </a:cubicBezTo>
                  <a:cubicBezTo>
                    <a:pt x="34" y="6"/>
                    <a:pt x="33" y="13"/>
                    <a:pt x="31" y="2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28" y="32"/>
                    <a:pt x="27" y="33"/>
                    <a:pt x="26" y="35"/>
                  </a:cubicBezTo>
                  <a:cubicBezTo>
                    <a:pt x="24" y="40"/>
                    <a:pt x="24" y="40"/>
                    <a:pt x="24" y="40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1" y="40"/>
                    <a:pt x="19" y="39"/>
                    <a:pt x="17" y="39"/>
                  </a:cubicBezTo>
                  <a:cubicBezTo>
                    <a:pt x="15" y="38"/>
                    <a:pt x="13" y="37"/>
                    <a:pt x="11" y="36"/>
                  </a:cubicBezTo>
                  <a:cubicBezTo>
                    <a:pt x="7" y="35"/>
                    <a:pt x="4" y="33"/>
                    <a:pt x="0" y="30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4" name="Freeform 626">
              <a:extLst>
                <a:ext uri="{FF2B5EF4-FFF2-40B4-BE49-F238E27FC236}">
                  <a16:creationId xmlns:a16="http://schemas.microsoft.com/office/drawing/2014/main" id="{C3987844-65D5-4605-8C89-898E5CC33C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57888" y="2901951"/>
              <a:ext cx="392113" cy="158750"/>
            </a:xfrm>
            <a:custGeom>
              <a:avLst/>
              <a:gdLst>
                <a:gd name="T0" fmla="*/ 0 w 104"/>
                <a:gd name="T1" fmla="*/ 32 h 42"/>
                <a:gd name="T2" fmla="*/ 11 w 104"/>
                <a:gd name="T3" fmla="*/ 42 h 42"/>
                <a:gd name="T4" fmla="*/ 3 w 104"/>
                <a:gd name="T5" fmla="*/ 32 h 42"/>
                <a:gd name="T6" fmla="*/ 14 w 104"/>
                <a:gd name="T7" fmla="*/ 40 h 42"/>
                <a:gd name="T8" fmla="*/ 1 w 104"/>
                <a:gd name="T9" fmla="*/ 28 h 42"/>
                <a:gd name="T10" fmla="*/ 19 w 104"/>
                <a:gd name="T11" fmla="*/ 40 h 42"/>
                <a:gd name="T12" fmla="*/ 6 w 104"/>
                <a:gd name="T13" fmla="*/ 27 h 42"/>
                <a:gd name="T14" fmla="*/ 24 w 104"/>
                <a:gd name="T15" fmla="*/ 38 h 42"/>
                <a:gd name="T16" fmla="*/ 8 w 104"/>
                <a:gd name="T17" fmla="*/ 24 h 42"/>
                <a:gd name="T18" fmla="*/ 27 w 104"/>
                <a:gd name="T19" fmla="*/ 37 h 42"/>
                <a:gd name="T20" fmla="*/ 5 w 104"/>
                <a:gd name="T21" fmla="*/ 21 h 42"/>
                <a:gd name="T22" fmla="*/ 10 w 104"/>
                <a:gd name="T23" fmla="*/ 18 h 42"/>
                <a:gd name="T24" fmla="*/ 33 w 104"/>
                <a:gd name="T25" fmla="*/ 35 h 42"/>
                <a:gd name="T26" fmla="*/ 14 w 104"/>
                <a:gd name="T27" fmla="*/ 18 h 42"/>
                <a:gd name="T28" fmla="*/ 38 w 104"/>
                <a:gd name="T29" fmla="*/ 31 h 42"/>
                <a:gd name="T30" fmla="*/ 21 w 104"/>
                <a:gd name="T31" fmla="*/ 19 h 42"/>
                <a:gd name="T32" fmla="*/ 43 w 104"/>
                <a:gd name="T33" fmla="*/ 30 h 42"/>
                <a:gd name="T34" fmla="*/ 21 w 104"/>
                <a:gd name="T35" fmla="*/ 16 h 42"/>
                <a:gd name="T36" fmla="*/ 47 w 104"/>
                <a:gd name="T37" fmla="*/ 26 h 42"/>
                <a:gd name="T38" fmla="*/ 27 w 104"/>
                <a:gd name="T39" fmla="*/ 14 h 42"/>
                <a:gd name="T40" fmla="*/ 52 w 104"/>
                <a:gd name="T41" fmla="*/ 23 h 42"/>
                <a:gd name="T42" fmla="*/ 29 w 104"/>
                <a:gd name="T43" fmla="*/ 11 h 42"/>
                <a:gd name="T44" fmla="*/ 54 w 104"/>
                <a:gd name="T45" fmla="*/ 19 h 42"/>
                <a:gd name="T46" fmla="*/ 38 w 104"/>
                <a:gd name="T47" fmla="*/ 9 h 42"/>
                <a:gd name="T48" fmla="*/ 59 w 104"/>
                <a:gd name="T49" fmla="*/ 16 h 42"/>
                <a:gd name="T50" fmla="*/ 46 w 104"/>
                <a:gd name="T51" fmla="*/ 7 h 42"/>
                <a:gd name="T52" fmla="*/ 65 w 104"/>
                <a:gd name="T53" fmla="*/ 14 h 42"/>
                <a:gd name="T54" fmla="*/ 53 w 104"/>
                <a:gd name="T55" fmla="*/ 5 h 42"/>
                <a:gd name="T56" fmla="*/ 67 w 104"/>
                <a:gd name="T57" fmla="*/ 10 h 42"/>
                <a:gd name="T58" fmla="*/ 59 w 104"/>
                <a:gd name="T59" fmla="*/ 2 h 42"/>
                <a:gd name="T60" fmla="*/ 71 w 104"/>
                <a:gd name="T61" fmla="*/ 6 h 42"/>
                <a:gd name="T62" fmla="*/ 69 w 104"/>
                <a:gd name="T63" fmla="*/ 0 h 42"/>
                <a:gd name="T64" fmla="*/ 35 w 104"/>
                <a:gd name="T65" fmla="*/ 36 h 42"/>
                <a:gd name="T66" fmla="*/ 43 w 104"/>
                <a:gd name="T67" fmla="*/ 38 h 42"/>
                <a:gd name="T68" fmla="*/ 30 w 104"/>
                <a:gd name="T69" fmla="*/ 34 h 42"/>
                <a:gd name="T70" fmla="*/ 53 w 104"/>
                <a:gd name="T71" fmla="*/ 32 h 42"/>
                <a:gd name="T72" fmla="*/ 50 w 104"/>
                <a:gd name="T73" fmla="*/ 27 h 42"/>
                <a:gd name="T74" fmla="*/ 58 w 104"/>
                <a:gd name="T75" fmla="*/ 29 h 42"/>
                <a:gd name="T76" fmla="*/ 53 w 104"/>
                <a:gd name="T77" fmla="*/ 22 h 42"/>
                <a:gd name="T78" fmla="*/ 61 w 104"/>
                <a:gd name="T79" fmla="*/ 24 h 42"/>
                <a:gd name="T80" fmla="*/ 59 w 104"/>
                <a:gd name="T81" fmla="*/ 20 h 42"/>
                <a:gd name="T82" fmla="*/ 67 w 104"/>
                <a:gd name="T83" fmla="*/ 23 h 42"/>
                <a:gd name="T84" fmla="*/ 66 w 104"/>
                <a:gd name="T85" fmla="*/ 18 h 42"/>
                <a:gd name="T86" fmla="*/ 72 w 104"/>
                <a:gd name="T87" fmla="*/ 21 h 42"/>
                <a:gd name="T88" fmla="*/ 73 w 104"/>
                <a:gd name="T89" fmla="*/ 14 h 42"/>
                <a:gd name="T90" fmla="*/ 76 w 104"/>
                <a:gd name="T91" fmla="*/ 1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04" h="42">
                  <a:moveTo>
                    <a:pt x="0" y="32"/>
                  </a:moveTo>
                  <a:cubicBezTo>
                    <a:pt x="3" y="36"/>
                    <a:pt x="5" y="40"/>
                    <a:pt x="11" y="42"/>
                  </a:cubicBezTo>
                  <a:cubicBezTo>
                    <a:pt x="8" y="39"/>
                    <a:pt x="6" y="35"/>
                    <a:pt x="3" y="32"/>
                  </a:cubicBezTo>
                  <a:cubicBezTo>
                    <a:pt x="7" y="36"/>
                    <a:pt x="10" y="38"/>
                    <a:pt x="14" y="40"/>
                  </a:cubicBezTo>
                  <a:cubicBezTo>
                    <a:pt x="10" y="36"/>
                    <a:pt x="6" y="31"/>
                    <a:pt x="1" y="28"/>
                  </a:cubicBezTo>
                  <a:cubicBezTo>
                    <a:pt x="5" y="36"/>
                    <a:pt x="11" y="39"/>
                    <a:pt x="19" y="40"/>
                  </a:cubicBezTo>
                  <a:cubicBezTo>
                    <a:pt x="15" y="35"/>
                    <a:pt x="12" y="31"/>
                    <a:pt x="6" y="27"/>
                  </a:cubicBezTo>
                  <a:cubicBezTo>
                    <a:pt x="11" y="31"/>
                    <a:pt x="18" y="35"/>
                    <a:pt x="24" y="38"/>
                  </a:cubicBezTo>
                  <a:cubicBezTo>
                    <a:pt x="19" y="32"/>
                    <a:pt x="15" y="28"/>
                    <a:pt x="8" y="24"/>
                  </a:cubicBezTo>
                  <a:cubicBezTo>
                    <a:pt x="13" y="30"/>
                    <a:pt x="19" y="33"/>
                    <a:pt x="27" y="37"/>
                  </a:cubicBezTo>
                  <a:cubicBezTo>
                    <a:pt x="21" y="29"/>
                    <a:pt x="12" y="25"/>
                    <a:pt x="5" y="21"/>
                  </a:cubicBezTo>
                  <a:cubicBezTo>
                    <a:pt x="6" y="20"/>
                    <a:pt x="9" y="19"/>
                    <a:pt x="10" y="18"/>
                  </a:cubicBezTo>
                  <a:cubicBezTo>
                    <a:pt x="16" y="25"/>
                    <a:pt x="24" y="31"/>
                    <a:pt x="33" y="35"/>
                  </a:cubicBezTo>
                  <a:cubicBezTo>
                    <a:pt x="29" y="27"/>
                    <a:pt x="22" y="21"/>
                    <a:pt x="14" y="18"/>
                  </a:cubicBezTo>
                  <a:cubicBezTo>
                    <a:pt x="21" y="24"/>
                    <a:pt x="29" y="29"/>
                    <a:pt x="38" y="31"/>
                  </a:cubicBezTo>
                  <a:cubicBezTo>
                    <a:pt x="32" y="28"/>
                    <a:pt x="26" y="23"/>
                    <a:pt x="21" y="19"/>
                  </a:cubicBezTo>
                  <a:cubicBezTo>
                    <a:pt x="28" y="23"/>
                    <a:pt x="36" y="27"/>
                    <a:pt x="43" y="30"/>
                  </a:cubicBezTo>
                  <a:cubicBezTo>
                    <a:pt x="36" y="25"/>
                    <a:pt x="29" y="20"/>
                    <a:pt x="21" y="16"/>
                  </a:cubicBezTo>
                  <a:cubicBezTo>
                    <a:pt x="30" y="19"/>
                    <a:pt x="39" y="22"/>
                    <a:pt x="47" y="26"/>
                  </a:cubicBezTo>
                  <a:cubicBezTo>
                    <a:pt x="41" y="22"/>
                    <a:pt x="34" y="17"/>
                    <a:pt x="27" y="14"/>
                  </a:cubicBezTo>
                  <a:cubicBezTo>
                    <a:pt x="36" y="16"/>
                    <a:pt x="44" y="20"/>
                    <a:pt x="52" y="23"/>
                  </a:cubicBezTo>
                  <a:cubicBezTo>
                    <a:pt x="44" y="19"/>
                    <a:pt x="36" y="15"/>
                    <a:pt x="29" y="11"/>
                  </a:cubicBezTo>
                  <a:cubicBezTo>
                    <a:pt x="37" y="12"/>
                    <a:pt x="46" y="16"/>
                    <a:pt x="54" y="19"/>
                  </a:cubicBezTo>
                  <a:cubicBezTo>
                    <a:pt x="49" y="16"/>
                    <a:pt x="43" y="12"/>
                    <a:pt x="38" y="9"/>
                  </a:cubicBezTo>
                  <a:cubicBezTo>
                    <a:pt x="45" y="11"/>
                    <a:pt x="52" y="13"/>
                    <a:pt x="59" y="16"/>
                  </a:cubicBezTo>
                  <a:cubicBezTo>
                    <a:pt x="55" y="13"/>
                    <a:pt x="51" y="10"/>
                    <a:pt x="46" y="7"/>
                  </a:cubicBezTo>
                  <a:cubicBezTo>
                    <a:pt x="52" y="9"/>
                    <a:pt x="59" y="11"/>
                    <a:pt x="65" y="14"/>
                  </a:cubicBezTo>
                  <a:cubicBezTo>
                    <a:pt x="61" y="11"/>
                    <a:pt x="57" y="8"/>
                    <a:pt x="53" y="5"/>
                  </a:cubicBezTo>
                  <a:cubicBezTo>
                    <a:pt x="57" y="7"/>
                    <a:pt x="62" y="8"/>
                    <a:pt x="67" y="10"/>
                  </a:cubicBezTo>
                  <a:cubicBezTo>
                    <a:pt x="64" y="7"/>
                    <a:pt x="62" y="4"/>
                    <a:pt x="59" y="2"/>
                  </a:cubicBezTo>
                  <a:cubicBezTo>
                    <a:pt x="63" y="3"/>
                    <a:pt x="68" y="4"/>
                    <a:pt x="71" y="6"/>
                  </a:cubicBezTo>
                  <a:cubicBezTo>
                    <a:pt x="71" y="5"/>
                    <a:pt x="69" y="0"/>
                    <a:pt x="69" y="0"/>
                  </a:cubicBezTo>
                  <a:cubicBezTo>
                    <a:pt x="104" y="10"/>
                    <a:pt x="45" y="31"/>
                    <a:pt x="35" y="36"/>
                  </a:cubicBezTo>
                  <a:cubicBezTo>
                    <a:pt x="38" y="36"/>
                    <a:pt x="41" y="38"/>
                    <a:pt x="43" y="38"/>
                  </a:cubicBezTo>
                  <a:cubicBezTo>
                    <a:pt x="39" y="37"/>
                    <a:pt x="34" y="35"/>
                    <a:pt x="30" y="34"/>
                  </a:cubicBezTo>
                  <a:cubicBezTo>
                    <a:pt x="38" y="33"/>
                    <a:pt x="46" y="33"/>
                    <a:pt x="53" y="32"/>
                  </a:cubicBezTo>
                  <a:cubicBezTo>
                    <a:pt x="54" y="31"/>
                    <a:pt x="51" y="28"/>
                    <a:pt x="50" y="27"/>
                  </a:cubicBezTo>
                  <a:cubicBezTo>
                    <a:pt x="52" y="27"/>
                    <a:pt x="56" y="29"/>
                    <a:pt x="58" y="29"/>
                  </a:cubicBezTo>
                  <a:cubicBezTo>
                    <a:pt x="56" y="26"/>
                    <a:pt x="54" y="25"/>
                    <a:pt x="53" y="22"/>
                  </a:cubicBezTo>
                  <a:cubicBezTo>
                    <a:pt x="56" y="23"/>
                    <a:pt x="58" y="24"/>
                    <a:pt x="61" y="24"/>
                  </a:cubicBezTo>
                  <a:cubicBezTo>
                    <a:pt x="61" y="24"/>
                    <a:pt x="59" y="20"/>
                    <a:pt x="59" y="20"/>
                  </a:cubicBezTo>
                  <a:cubicBezTo>
                    <a:pt x="62" y="21"/>
                    <a:pt x="64" y="23"/>
                    <a:pt x="67" y="23"/>
                  </a:cubicBezTo>
                  <a:cubicBezTo>
                    <a:pt x="68" y="22"/>
                    <a:pt x="65" y="20"/>
                    <a:pt x="66" y="18"/>
                  </a:cubicBezTo>
                  <a:cubicBezTo>
                    <a:pt x="67" y="19"/>
                    <a:pt x="71" y="21"/>
                    <a:pt x="72" y="21"/>
                  </a:cubicBezTo>
                  <a:cubicBezTo>
                    <a:pt x="73" y="19"/>
                    <a:pt x="72" y="16"/>
                    <a:pt x="73" y="14"/>
                  </a:cubicBezTo>
                  <a:cubicBezTo>
                    <a:pt x="78" y="16"/>
                    <a:pt x="76" y="14"/>
                    <a:pt x="76" y="12"/>
                  </a:cubicBezTo>
                </a:path>
              </a:pathLst>
            </a:custGeom>
            <a:noFill/>
            <a:ln w="3175" cap="rnd">
              <a:solidFill>
                <a:srgbClr val="666666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5" name="Freeform 627">
              <a:extLst>
                <a:ext uri="{FF2B5EF4-FFF2-40B4-BE49-F238E27FC236}">
                  <a16:creationId xmlns:a16="http://schemas.microsoft.com/office/drawing/2014/main" id="{2DAD30A5-35B1-4E22-8E77-10F99D0DC9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7913" y="2921001"/>
              <a:ext cx="106363" cy="63500"/>
            </a:xfrm>
            <a:custGeom>
              <a:avLst/>
              <a:gdLst>
                <a:gd name="T0" fmla="*/ 0 w 28"/>
                <a:gd name="T1" fmla="*/ 15 h 17"/>
                <a:gd name="T2" fmla="*/ 18 w 28"/>
                <a:gd name="T3" fmla="*/ 17 h 17"/>
                <a:gd name="T4" fmla="*/ 7 w 28"/>
                <a:gd name="T5" fmla="*/ 9 h 17"/>
                <a:gd name="T6" fmla="*/ 19 w 28"/>
                <a:gd name="T7" fmla="*/ 14 h 17"/>
                <a:gd name="T8" fmla="*/ 11 w 28"/>
                <a:gd name="T9" fmla="*/ 4 h 17"/>
                <a:gd name="T10" fmla="*/ 23 w 28"/>
                <a:gd name="T11" fmla="*/ 8 h 17"/>
                <a:gd name="T12" fmla="*/ 17 w 28"/>
                <a:gd name="T13" fmla="*/ 0 h 17"/>
                <a:gd name="T14" fmla="*/ 28 w 28"/>
                <a:gd name="T15" fmla="*/ 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17">
                  <a:moveTo>
                    <a:pt x="0" y="15"/>
                  </a:moveTo>
                  <a:cubicBezTo>
                    <a:pt x="1" y="15"/>
                    <a:pt x="13" y="16"/>
                    <a:pt x="18" y="17"/>
                  </a:cubicBezTo>
                  <a:cubicBezTo>
                    <a:pt x="15" y="15"/>
                    <a:pt x="11" y="11"/>
                    <a:pt x="7" y="9"/>
                  </a:cubicBezTo>
                  <a:cubicBezTo>
                    <a:pt x="11" y="11"/>
                    <a:pt x="16" y="12"/>
                    <a:pt x="19" y="14"/>
                  </a:cubicBezTo>
                  <a:cubicBezTo>
                    <a:pt x="16" y="11"/>
                    <a:pt x="14" y="7"/>
                    <a:pt x="11" y="4"/>
                  </a:cubicBezTo>
                  <a:cubicBezTo>
                    <a:pt x="15" y="6"/>
                    <a:pt x="20" y="6"/>
                    <a:pt x="23" y="8"/>
                  </a:cubicBezTo>
                  <a:cubicBezTo>
                    <a:pt x="21" y="6"/>
                    <a:pt x="20" y="2"/>
                    <a:pt x="17" y="0"/>
                  </a:cubicBezTo>
                  <a:cubicBezTo>
                    <a:pt x="20" y="1"/>
                    <a:pt x="27" y="1"/>
                    <a:pt x="28" y="1"/>
                  </a:cubicBezTo>
                </a:path>
              </a:pathLst>
            </a:custGeom>
            <a:noFill/>
            <a:ln w="3175" cap="rnd">
              <a:solidFill>
                <a:srgbClr val="666666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6" name="Freeform 628">
              <a:extLst>
                <a:ext uri="{FF2B5EF4-FFF2-40B4-BE49-F238E27FC236}">
                  <a16:creationId xmlns:a16="http://schemas.microsoft.com/office/drawing/2014/main" id="{D2FD18C9-ED86-4F7E-8011-01325D0869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165851" y="2992438"/>
              <a:ext cx="41275" cy="26988"/>
            </a:xfrm>
            <a:custGeom>
              <a:avLst/>
              <a:gdLst>
                <a:gd name="T0" fmla="*/ 0 w 11"/>
                <a:gd name="T1" fmla="*/ 1 h 7"/>
                <a:gd name="T2" fmla="*/ 11 w 11"/>
                <a:gd name="T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1" h="7">
                  <a:moveTo>
                    <a:pt x="0" y="1"/>
                  </a:moveTo>
                  <a:cubicBezTo>
                    <a:pt x="5" y="6"/>
                    <a:pt x="10" y="7"/>
                    <a:pt x="11" y="0"/>
                  </a:cubicBezTo>
                </a:path>
              </a:pathLst>
            </a:custGeom>
            <a:noFill/>
            <a:ln w="3175" cap="rnd">
              <a:solidFill>
                <a:srgbClr val="666666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7" name="Freeform 629">
              <a:extLst>
                <a:ext uri="{FF2B5EF4-FFF2-40B4-BE49-F238E27FC236}">
                  <a16:creationId xmlns:a16="http://schemas.microsoft.com/office/drawing/2014/main" id="{1719E1DB-199F-4C1B-BAC4-B41DF65378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07076" y="3090863"/>
              <a:ext cx="325438" cy="828675"/>
            </a:xfrm>
            <a:custGeom>
              <a:avLst/>
              <a:gdLst>
                <a:gd name="T0" fmla="*/ 0 w 86"/>
                <a:gd name="T1" fmla="*/ 0 h 219"/>
                <a:gd name="T2" fmla="*/ 48 w 86"/>
                <a:gd name="T3" fmla="*/ 120 h 219"/>
                <a:gd name="T4" fmla="*/ 86 w 86"/>
                <a:gd name="T5" fmla="*/ 219 h 219"/>
                <a:gd name="T6" fmla="*/ 29 w 86"/>
                <a:gd name="T7" fmla="*/ 97 h 219"/>
                <a:gd name="T8" fmla="*/ 11 w 86"/>
                <a:gd name="T9" fmla="*/ 4 h 219"/>
                <a:gd name="T10" fmla="*/ 82 w 86"/>
                <a:gd name="T11" fmla="*/ 196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6" h="219">
                  <a:moveTo>
                    <a:pt x="0" y="0"/>
                  </a:moveTo>
                  <a:cubicBezTo>
                    <a:pt x="19" y="37"/>
                    <a:pt x="30" y="82"/>
                    <a:pt x="48" y="120"/>
                  </a:cubicBezTo>
                  <a:cubicBezTo>
                    <a:pt x="64" y="153"/>
                    <a:pt x="80" y="185"/>
                    <a:pt x="86" y="219"/>
                  </a:cubicBezTo>
                  <a:cubicBezTo>
                    <a:pt x="64" y="181"/>
                    <a:pt x="41" y="140"/>
                    <a:pt x="29" y="97"/>
                  </a:cubicBezTo>
                  <a:cubicBezTo>
                    <a:pt x="20" y="67"/>
                    <a:pt x="20" y="33"/>
                    <a:pt x="11" y="4"/>
                  </a:cubicBezTo>
                  <a:cubicBezTo>
                    <a:pt x="23" y="72"/>
                    <a:pt x="61" y="132"/>
                    <a:pt x="82" y="196"/>
                  </a:cubicBezTo>
                </a:path>
              </a:pathLst>
            </a:custGeom>
            <a:noFill/>
            <a:ln w="3175" cap="rnd">
              <a:solidFill>
                <a:srgbClr val="666666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8" name="Freeform 630">
              <a:extLst>
                <a:ext uri="{FF2B5EF4-FFF2-40B4-BE49-F238E27FC236}">
                  <a16:creationId xmlns:a16="http://schemas.microsoft.com/office/drawing/2014/main" id="{709086ED-B60F-4608-940D-D1368B9AF0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889626" y="3381376"/>
              <a:ext cx="207963" cy="420688"/>
            </a:xfrm>
            <a:custGeom>
              <a:avLst/>
              <a:gdLst>
                <a:gd name="T0" fmla="*/ 0 w 55"/>
                <a:gd name="T1" fmla="*/ 0 h 111"/>
                <a:gd name="T2" fmla="*/ 55 w 55"/>
                <a:gd name="T3" fmla="*/ 111 h 111"/>
                <a:gd name="T4" fmla="*/ 50 w 55"/>
                <a:gd name="T5" fmla="*/ 10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5" h="111">
                  <a:moveTo>
                    <a:pt x="0" y="0"/>
                  </a:moveTo>
                  <a:cubicBezTo>
                    <a:pt x="18" y="38"/>
                    <a:pt x="32" y="75"/>
                    <a:pt x="55" y="111"/>
                  </a:cubicBezTo>
                  <a:cubicBezTo>
                    <a:pt x="53" y="109"/>
                    <a:pt x="52" y="107"/>
                    <a:pt x="50" y="106"/>
                  </a:cubicBezTo>
                </a:path>
              </a:pathLst>
            </a:custGeom>
            <a:noFill/>
            <a:ln w="3175" cap="rnd">
              <a:solidFill>
                <a:srgbClr val="666666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9" name="Freeform 631">
              <a:extLst>
                <a:ext uri="{FF2B5EF4-FFF2-40B4-BE49-F238E27FC236}">
                  <a16:creationId xmlns:a16="http://schemas.microsoft.com/office/drawing/2014/main" id="{C4D45581-9A63-49A6-B135-DB184A114A97}"/>
                </a:ext>
              </a:extLst>
            </p:cNvPr>
            <p:cNvSpPr>
              <a:spLocks/>
            </p:cNvSpPr>
            <p:nvPr/>
          </p:nvSpPr>
          <p:spPr bwMode="auto">
            <a:xfrm>
              <a:off x="5803901" y="3033713"/>
              <a:ext cx="147638" cy="76200"/>
            </a:xfrm>
            <a:custGeom>
              <a:avLst/>
              <a:gdLst>
                <a:gd name="T0" fmla="*/ 0 w 39"/>
                <a:gd name="T1" fmla="*/ 15 h 20"/>
                <a:gd name="T2" fmla="*/ 39 w 39"/>
                <a:gd name="T3" fmla="*/ 0 h 20"/>
                <a:gd name="T4" fmla="*/ 8 w 39"/>
                <a:gd name="T5" fmla="*/ 20 h 20"/>
                <a:gd name="T6" fmla="*/ 37 w 39"/>
                <a:gd name="T7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20">
                  <a:moveTo>
                    <a:pt x="0" y="15"/>
                  </a:moveTo>
                  <a:cubicBezTo>
                    <a:pt x="9" y="13"/>
                    <a:pt x="27" y="5"/>
                    <a:pt x="39" y="0"/>
                  </a:cubicBezTo>
                  <a:cubicBezTo>
                    <a:pt x="31" y="9"/>
                    <a:pt x="18" y="16"/>
                    <a:pt x="8" y="20"/>
                  </a:cubicBezTo>
                  <a:cubicBezTo>
                    <a:pt x="17" y="14"/>
                    <a:pt x="28" y="10"/>
                    <a:pt x="37" y="4"/>
                  </a:cubicBezTo>
                </a:path>
              </a:pathLst>
            </a:custGeom>
            <a:noFill/>
            <a:ln w="3175" cap="rnd">
              <a:solidFill>
                <a:srgbClr val="666666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30" name="Freeform 632">
              <a:extLst>
                <a:ext uri="{FF2B5EF4-FFF2-40B4-BE49-F238E27FC236}">
                  <a16:creationId xmlns:a16="http://schemas.microsoft.com/office/drawing/2014/main" id="{F6E6F9E1-6311-495A-A995-8AF71F046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803901" y="3090863"/>
              <a:ext cx="79375" cy="260350"/>
            </a:xfrm>
            <a:custGeom>
              <a:avLst/>
              <a:gdLst>
                <a:gd name="T0" fmla="*/ 0 w 21"/>
                <a:gd name="T1" fmla="*/ 0 h 69"/>
                <a:gd name="T2" fmla="*/ 21 w 21"/>
                <a:gd name="T3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1" h="69">
                  <a:moveTo>
                    <a:pt x="0" y="0"/>
                  </a:moveTo>
                  <a:cubicBezTo>
                    <a:pt x="7" y="21"/>
                    <a:pt x="16" y="47"/>
                    <a:pt x="21" y="69"/>
                  </a:cubicBezTo>
                </a:path>
              </a:pathLst>
            </a:custGeom>
            <a:noFill/>
            <a:ln w="3175" cap="rnd">
              <a:solidFill>
                <a:srgbClr val="666666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31" name="Freeform 633">
              <a:extLst>
                <a:ext uri="{FF2B5EF4-FFF2-40B4-BE49-F238E27FC236}">
                  <a16:creationId xmlns:a16="http://schemas.microsoft.com/office/drawing/2014/main" id="{67AFD1C5-022B-4E6B-9D3D-ADBA555A9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83326" y="2874963"/>
              <a:ext cx="184150" cy="52388"/>
            </a:xfrm>
            <a:custGeom>
              <a:avLst/>
              <a:gdLst>
                <a:gd name="T0" fmla="*/ 0 w 49"/>
                <a:gd name="T1" fmla="*/ 12 h 14"/>
                <a:gd name="T2" fmla="*/ 49 w 49"/>
                <a:gd name="T3" fmla="*/ 5 h 14"/>
                <a:gd name="T4" fmla="*/ 10 w 49"/>
                <a:gd name="T5" fmla="*/ 9 h 14"/>
                <a:gd name="T6" fmla="*/ 45 w 49"/>
                <a:gd name="T7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14">
                  <a:moveTo>
                    <a:pt x="0" y="12"/>
                  </a:moveTo>
                  <a:cubicBezTo>
                    <a:pt x="15" y="14"/>
                    <a:pt x="34" y="7"/>
                    <a:pt x="49" y="5"/>
                  </a:cubicBezTo>
                  <a:cubicBezTo>
                    <a:pt x="36" y="6"/>
                    <a:pt x="22" y="9"/>
                    <a:pt x="10" y="9"/>
                  </a:cubicBezTo>
                  <a:cubicBezTo>
                    <a:pt x="20" y="4"/>
                    <a:pt x="35" y="0"/>
                    <a:pt x="45" y="3"/>
                  </a:cubicBezTo>
                </a:path>
              </a:pathLst>
            </a:custGeom>
            <a:noFill/>
            <a:ln w="3175" cap="rnd">
              <a:solidFill>
                <a:srgbClr val="666666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32" name="Freeform 634">
              <a:extLst>
                <a:ext uri="{FF2B5EF4-FFF2-40B4-BE49-F238E27FC236}">
                  <a16:creationId xmlns:a16="http://schemas.microsoft.com/office/drawing/2014/main" id="{0A34153F-A06D-4119-8735-2D8E78673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6434138" y="2916238"/>
              <a:ext cx="312738" cy="771525"/>
            </a:xfrm>
            <a:custGeom>
              <a:avLst/>
              <a:gdLst>
                <a:gd name="T0" fmla="*/ 0 w 83"/>
                <a:gd name="T1" fmla="*/ 0 h 204"/>
                <a:gd name="T2" fmla="*/ 78 w 83"/>
                <a:gd name="T3" fmla="*/ 204 h 204"/>
                <a:gd name="T4" fmla="*/ 42 w 83"/>
                <a:gd name="T5" fmla="*/ 90 h 204"/>
                <a:gd name="T6" fmla="*/ 7 w 83"/>
                <a:gd name="T7" fmla="*/ 2 h 204"/>
                <a:gd name="T8" fmla="*/ 56 w 83"/>
                <a:gd name="T9" fmla="*/ 106 h 204"/>
                <a:gd name="T10" fmla="*/ 83 w 83"/>
                <a:gd name="T11" fmla="*/ 203 h 204"/>
                <a:gd name="T12" fmla="*/ 59 w 83"/>
                <a:gd name="T13" fmla="*/ 131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204">
                  <a:moveTo>
                    <a:pt x="0" y="0"/>
                  </a:moveTo>
                  <a:cubicBezTo>
                    <a:pt x="39" y="63"/>
                    <a:pt x="51" y="137"/>
                    <a:pt x="78" y="204"/>
                  </a:cubicBezTo>
                  <a:cubicBezTo>
                    <a:pt x="68" y="166"/>
                    <a:pt x="54" y="127"/>
                    <a:pt x="42" y="90"/>
                  </a:cubicBezTo>
                  <a:cubicBezTo>
                    <a:pt x="33" y="61"/>
                    <a:pt x="11" y="32"/>
                    <a:pt x="7" y="2"/>
                  </a:cubicBezTo>
                  <a:cubicBezTo>
                    <a:pt x="24" y="38"/>
                    <a:pt x="43" y="68"/>
                    <a:pt x="56" y="106"/>
                  </a:cubicBezTo>
                  <a:cubicBezTo>
                    <a:pt x="67" y="138"/>
                    <a:pt x="73" y="172"/>
                    <a:pt x="83" y="203"/>
                  </a:cubicBezTo>
                  <a:cubicBezTo>
                    <a:pt x="69" y="182"/>
                    <a:pt x="64" y="155"/>
                    <a:pt x="59" y="131"/>
                  </a:cubicBezTo>
                </a:path>
              </a:pathLst>
            </a:custGeom>
            <a:noFill/>
            <a:ln w="3175" cap="rnd">
              <a:solidFill>
                <a:srgbClr val="666666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33" name="Freeform 635">
              <a:extLst>
                <a:ext uri="{FF2B5EF4-FFF2-40B4-BE49-F238E27FC236}">
                  <a16:creationId xmlns:a16="http://schemas.microsoft.com/office/drawing/2014/main" id="{A2A14DB0-6979-4542-8284-2AE72C6F6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9538" y="2878138"/>
              <a:ext cx="76200" cy="166688"/>
            </a:xfrm>
            <a:custGeom>
              <a:avLst/>
              <a:gdLst>
                <a:gd name="T0" fmla="*/ 0 w 20"/>
                <a:gd name="T1" fmla="*/ 0 h 44"/>
                <a:gd name="T2" fmla="*/ 20 w 20"/>
                <a:gd name="T3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0" h="44">
                  <a:moveTo>
                    <a:pt x="0" y="0"/>
                  </a:moveTo>
                  <a:cubicBezTo>
                    <a:pt x="9" y="12"/>
                    <a:pt x="15" y="30"/>
                    <a:pt x="20" y="44"/>
                  </a:cubicBezTo>
                </a:path>
              </a:pathLst>
            </a:custGeom>
            <a:noFill/>
            <a:ln w="3175" cap="rnd">
              <a:solidFill>
                <a:srgbClr val="666666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34" name="Freeform 636">
              <a:extLst>
                <a:ext uri="{FF2B5EF4-FFF2-40B4-BE49-F238E27FC236}">
                  <a16:creationId xmlns:a16="http://schemas.microsoft.com/office/drawing/2014/main" id="{CAC2B2B2-6612-436B-8F21-D32CE57714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149976" y="3687763"/>
              <a:ext cx="563563" cy="193675"/>
            </a:xfrm>
            <a:custGeom>
              <a:avLst/>
              <a:gdLst>
                <a:gd name="T0" fmla="*/ 0 w 149"/>
                <a:gd name="T1" fmla="*/ 51 h 51"/>
                <a:gd name="T2" fmla="*/ 149 w 149"/>
                <a:gd name="T3" fmla="*/ 0 h 51"/>
                <a:gd name="T4" fmla="*/ 0 w 149"/>
                <a:gd name="T5" fmla="*/ 48 h 51"/>
                <a:gd name="T6" fmla="*/ 148 w 149"/>
                <a:gd name="T7" fmla="*/ 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51">
                  <a:moveTo>
                    <a:pt x="0" y="51"/>
                  </a:moveTo>
                  <a:cubicBezTo>
                    <a:pt x="45" y="49"/>
                    <a:pt x="108" y="25"/>
                    <a:pt x="149" y="0"/>
                  </a:cubicBezTo>
                  <a:cubicBezTo>
                    <a:pt x="104" y="29"/>
                    <a:pt x="51" y="39"/>
                    <a:pt x="0" y="48"/>
                  </a:cubicBezTo>
                  <a:cubicBezTo>
                    <a:pt x="46" y="29"/>
                    <a:pt x="106" y="26"/>
                    <a:pt x="148" y="1"/>
                  </a:cubicBezTo>
                </a:path>
              </a:pathLst>
            </a:custGeom>
            <a:noFill/>
            <a:ln w="3175" cap="rnd">
              <a:solidFill>
                <a:srgbClr val="666666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35" name="Freeform 637">
              <a:extLst>
                <a:ext uri="{FF2B5EF4-FFF2-40B4-BE49-F238E27FC236}">
                  <a16:creationId xmlns:a16="http://schemas.microsoft.com/office/drawing/2014/main" id="{626C584C-C8C9-49E9-8064-CE6D0DB0FB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119813" y="3895726"/>
              <a:ext cx="68263" cy="7938"/>
            </a:xfrm>
            <a:custGeom>
              <a:avLst/>
              <a:gdLst>
                <a:gd name="T0" fmla="*/ 0 w 18"/>
                <a:gd name="T1" fmla="*/ 0 h 2"/>
                <a:gd name="T2" fmla="*/ 18 w 18"/>
                <a:gd name="T3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2">
                  <a:moveTo>
                    <a:pt x="0" y="0"/>
                  </a:moveTo>
                  <a:cubicBezTo>
                    <a:pt x="2" y="1"/>
                    <a:pt x="12" y="2"/>
                    <a:pt x="18" y="1"/>
                  </a:cubicBezTo>
                </a:path>
              </a:pathLst>
            </a:custGeom>
            <a:noFill/>
            <a:ln w="3175" cap="rnd">
              <a:solidFill>
                <a:srgbClr val="666666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36" name="Freeform 638">
              <a:extLst>
                <a:ext uri="{FF2B5EF4-FFF2-40B4-BE49-F238E27FC236}">
                  <a16:creationId xmlns:a16="http://schemas.microsoft.com/office/drawing/2014/main" id="{CA6B42FE-F03F-4DED-BBF6-D94B58981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37263" y="3725863"/>
              <a:ext cx="95250" cy="204788"/>
            </a:xfrm>
            <a:custGeom>
              <a:avLst/>
              <a:gdLst>
                <a:gd name="T0" fmla="*/ 12 w 25"/>
                <a:gd name="T1" fmla="*/ 39 h 54"/>
                <a:gd name="T2" fmla="*/ 22 w 25"/>
                <a:gd name="T3" fmla="*/ 54 h 54"/>
                <a:gd name="T4" fmla="*/ 12 w 25"/>
                <a:gd name="T5" fmla="*/ 34 h 54"/>
                <a:gd name="T6" fmla="*/ 23 w 25"/>
                <a:gd name="T7" fmla="*/ 47 h 54"/>
                <a:gd name="T8" fmla="*/ 10 w 25"/>
                <a:gd name="T9" fmla="*/ 29 h 54"/>
                <a:gd name="T10" fmla="*/ 25 w 25"/>
                <a:gd name="T11" fmla="*/ 42 h 54"/>
                <a:gd name="T12" fmla="*/ 4 w 25"/>
                <a:gd name="T13" fmla="*/ 23 h 54"/>
                <a:gd name="T14" fmla="*/ 17 w 25"/>
                <a:gd name="T15" fmla="*/ 31 h 54"/>
                <a:gd name="T16" fmla="*/ 0 w 25"/>
                <a:gd name="T17" fmla="*/ 13 h 54"/>
                <a:gd name="T18" fmla="*/ 13 w 25"/>
                <a:gd name="T19" fmla="*/ 20 h 54"/>
                <a:gd name="T20" fmla="*/ 2 w 25"/>
                <a:gd name="T21" fmla="*/ 6 h 54"/>
                <a:gd name="T22" fmla="*/ 11 w 25"/>
                <a:gd name="T23" fmla="*/ 13 h 54"/>
                <a:gd name="T24" fmla="*/ 1 w 25"/>
                <a:gd name="T25" fmla="*/ 0 h 54"/>
                <a:gd name="T26" fmla="*/ 7 w 25"/>
                <a:gd name="T27" fmla="*/ 8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" h="54">
                  <a:moveTo>
                    <a:pt x="12" y="39"/>
                  </a:moveTo>
                  <a:cubicBezTo>
                    <a:pt x="14" y="44"/>
                    <a:pt x="19" y="49"/>
                    <a:pt x="22" y="54"/>
                  </a:cubicBezTo>
                  <a:cubicBezTo>
                    <a:pt x="20" y="47"/>
                    <a:pt x="15" y="40"/>
                    <a:pt x="12" y="34"/>
                  </a:cubicBezTo>
                  <a:cubicBezTo>
                    <a:pt x="15" y="40"/>
                    <a:pt x="20" y="43"/>
                    <a:pt x="23" y="47"/>
                  </a:cubicBezTo>
                  <a:cubicBezTo>
                    <a:pt x="22" y="41"/>
                    <a:pt x="13" y="35"/>
                    <a:pt x="10" y="29"/>
                  </a:cubicBezTo>
                  <a:cubicBezTo>
                    <a:pt x="13" y="34"/>
                    <a:pt x="20" y="37"/>
                    <a:pt x="25" y="42"/>
                  </a:cubicBezTo>
                  <a:cubicBezTo>
                    <a:pt x="20" y="35"/>
                    <a:pt x="12" y="27"/>
                    <a:pt x="4" y="23"/>
                  </a:cubicBezTo>
                  <a:cubicBezTo>
                    <a:pt x="8" y="26"/>
                    <a:pt x="13" y="28"/>
                    <a:pt x="17" y="31"/>
                  </a:cubicBezTo>
                  <a:cubicBezTo>
                    <a:pt x="14" y="24"/>
                    <a:pt x="5" y="19"/>
                    <a:pt x="0" y="13"/>
                  </a:cubicBezTo>
                  <a:cubicBezTo>
                    <a:pt x="4" y="16"/>
                    <a:pt x="9" y="18"/>
                    <a:pt x="13" y="20"/>
                  </a:cubicBezTo>
                  <a:cubicBezTo>
                    <a:pt x="10" y="15"/>
                    <a:pt x="6" y="10"/>
                    <a:pt x="2" y="6"/>
                  </a:cubicBezTo>
                  <a:cubicBezTo>
                    <a:pt x="5" y="9"/>
                    <a:pt x="8" y="11"/>
                    <a:pt x="11" y="13"/>
                  </a:cubicBezTo>
                  <a:cubicBezTo>
                    <a:pt x="10" y="8"/>
                    <a:pt x="6" y="3"/>
                    <a:pt x="1" y="0"/>
                  </a:cubicBezTo>
                  <a:cubicBezTo>
                    <a:pt x="2" y="4"/>
                    <a:pt x="4" y="6"/>
                    <a:pt x="7" y="8"/>
                  </a:cubicBezTo>
                </a:path>
              </a:pathLst>
            </a:custGeom>
            <a:noFill/>
            <a:ln w="3175" cap="rnd">
              <a:solidFill>
                <a:srgbClr val="666666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37" name="Freeform 639">
              <a:extLst>
                <a:ext uri="{FF2B5EF4-FFF2-40B4-BE49-F238E27FC236}">
                  <a16:creationId xmlns:a16="http://schemas.microsoft.com/office/drawing/2014/main" id="{668E107D-CF95-4B36-B2D3-92C7D9B36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102351" y="3876676"/>
              <a:ext cx="96838" cy="30163"/>
            </a:xfrm>
            <a:custGeom>
              <a:avLst/>
              <a:gdLst>
                <a:gd name="T0" fmla="*/ 0 w 26"/>
                <a:gd name="T1" fmla="*/ 3 h 8"/>
                <a:gd name="T2" fmla="*/ 18 w 26"/>
                <a:gd name="T3" fmla="*/ 8 h 8"/>
                <a:gd name="T4" fmla="*/ 7 w 26"/>
                <a:gd name="T5" fmla="*/ 0 h 8"/>
                <a:gd name="T6" fmla="*/ 18 w 26"/>
                <a:gd name="T7" fmla="*/ 2 h 8"/>
                <a:gd name="T8" fmla="*/ 16 w 26"/>
                <a:gd name="T9" fmla="*/ 0 h 8"/>
                <a:gd name="T10" fmla="*/ 26 w 26"/>
                <a:gd name="T11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8">
                  <a:moveTo>
                    <a:pt x="0" y="3"/>
                  </a:moveTo>
                  <a:cubicBezTo>
                    <a:pt x="3" y="4"/>
                    <a:pt x="13" y="8"/>
                    <a:pt x="18" y="8"/>
                  </a:cubicBezTo>
                  <a:cubicBezTo>
                    <a:pt x="15" y="4"/>
                    <a:pt x="11" y="2"/>
                    <a:pt x="7" y="0"/>
                  </a:cubicBezTo>
                  <a:cubicBezTo>
                    <a:pt x="10" y="1"/>
                    <a:pt x="14" y="3"/>
                    <a:pt x="18" y="2"/>
                  </a:cubicBezTo>
                  <a:cubicBezTo>
                    <a:pt x="17" y="2"/>
                    <a:pt x="16" y="1"/>
                    <a:pt x="16" y="0"/>
                  </a:cubicBezTo>
                  <a:cubicBezTo>
                    <a:pt x="19" y="0"/>
                    <a:pt x="23" y="1"/>
                    <a:pt x="26" y="2"/>
                  </a:cubicBezTo>
                </a:path>
              </a:pathLst>
            </a:custGeom>
            <a:noFill/>
            <a:ln w="3175" cap="rnd">
              <a:solidFill>
                <a:srgbClr val="666666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38" name="Freeform 640">
              <a:extLst>
                <a:ext uri="{FF2B5EF4-FFF2-40B4-BE49-F238E27FC236}">
                  <a16:creationId xmlns:a16="http://schemas.microsoft.com/office/drawing/2014/main" id="{C341B8AF-630E-466A-A73F-F77F915845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73838" y="3673476"/>
              <a:ext cx="184150" cy="63500"/>
            </a:xfrm>
            <a:custGeom>
              <a:avLst/>
              <a:gdLst>
                <a:gd name="T0" fmla="*/ 0 w 49"/>
                <a:gd name="T1" fmla="*/ 17 h 17"/>
                <a:gd name="T2" fmla="*/ 23 w 49"/>
                <a:gd name="T3" fmla="*/ 16 h 17"/>
                <a:gd name="T4" fmla="*/ 13 w 49"/>
                <a:gd name="T5" fmla="*/ 11 h 17"/>
                <a:gd name="T6" fmla="*/ 27 w 49"/>
                <a:gd name="T7" fmla="*/ 14 h 17"/>
                <a:gd name="T8" fmla="*/ 21 w 49"/>
                <a:gd name="T9" fmla="*/ 8 h 17"/>
                <a:gd name="T10" fmla="*/ 35 w 49"/>
                <a:gd name="T11" fmla="*/ 10 h 17"/>
                <a:gd name="T12" fmla="*/ 29 w 49"/>
                <a:gd name="T13" fmla="*/ 4 h 17"/>
                <a:gd name="T14" fmla="*/ 40 w 49"/>
                <a:gd name="T15" fmla="*/ 7 h 17"/>
                <a:gd name="T16" fmla="*/ 33 w 49"/>
                <a:gd name="T17" fmla="*/ 0 h 17"/>
                <a:gd name="T18" fmla="*/ 49 w 49"/>
                <a:gd name="T19" fmla="*/ 4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9" h="17">
                  <a:moveTo>
                    <a:pt x="0" y="17"/>
                  </a:moveTo>
                  <a:cubicBezTo>
                    <a:pt x="6" y="17"/>
                    <a:pt x="16" y="16"/>
                    <a:pt x="23" y="16"/>
                  </a:cubicBezTo>
                  <a:cubicBezTo>
                    <a:pt x="20" y="15"/>
                    <a:pt x="16" y="13"/>
                    <a:pt x="13" y="11"/>
                  </a:cubicBezTo>
                  <a:cubicBezTo>
                    <a:pt x="17" y="12"/>
                    <a:pt x="22" y="14"/>
                    <a:pt x="27" y="14"/>
                  </a:cubicBezTo>
                  <a:cubicBezTo>
                    <a:pt x="25" y="12"/>
                    <a:pt x="23" y="10"/>
                    <a:pt x="21" y="8"/>
                  </a:cubicBezTo>
                  <a:cubicBezTo>
                    <a:pt x="25" y="8"/>
                    <a:pt x="30" y="9"/>
                    <a:pt x="35" y="10"/>
                  </a:cubicBezTo>
                  <a:cubicBezTo>
                    <a:pt x="33" y="9"/>
                    <a:pt x="31" y="5"/>
                    <a:pt x="29" y="4"/>
                  </a:cubicBezTo>
                  <a:cubicBezTo>
                    <a:pt x="33" y="4"/>
                    <a:pt x="37" y="5"/>
                    <a:pt x="40" y="7"/>
                  </a:cubicBezTo>
                  <a:cubicBezTo>
                    <a:pt x="38" y="5"/>
                    <a:pt x="35" y="3"/>
                    <a:pt x="33" y="0"/>
                  </a:cubicBezTo>
                  <a:cubicBezTo>
                    <a:pt x="39" y="0"/>
                    <a:pt x="44" y="3"/>
                    <a:pt x="49" y="4"/>
                  </a:cubicBezTo>
                </a:path>
              </a:pathLst>
            </a:custGeom>
            <a:noFill/>
            <a:ln w="3175" cap="rnd">
              <a:solidFill>
                <a:srgbClr val="666666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39" name="Freeform 641">
              <a:extLst>
                <a:ext uri="{FF2B5EF4-FFF2-40B4-BE49-F238E27FC236}">
                  <a16:creationId xmlns:a16="http://schemas.microsoft.com/office/drawing/2014/main" id="{254F0500-1901-4006-8041-EC9F2F82120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75438" y="3471863"/>
              <a:ext cx="63500" cy="166688"/>
            </a:xfrm>
            <a:custGeom>
              <a:avLst/>
              <a:gdLst>
                <a:gd name="T0" fmla="*/ 3 w 17"/>
                <a:gd name="T1" fmla="*/ 25 h 44"/>
                <a:gd name="T2" fmla="*/ 15 w 17"/>
                <a:gd name="T3" fmla="*/ 44 h 44"/>
                <a:gd name="T4" fmla="*/ 0 w 17"/>
                <a:gd name="T5" fmla="*/ 19 h 44"/>
                <a:gd name="T6" fmla="*/ 17 w 17"/>
                <a:gd name="T7" fmla="*/ 34 h 44"/>
                <a:gd name="T8" fmla="*/ 2 w 17"/>
                <a:gd name="T9" fmla="*/ 9 h 44"/>
                <a:gd name="T10" fmla="*/ 13 w 17"/>
                <a:gd name="T11" fmla="*/ 24 h 44"/>
                <a:gd name="T12" fmla="*/ 1 w 17"/>
                <a:gd name="T13" fmla="*/ 2 h 44"/>
                <a:gd name="T14" fmla="*/ 4 w 17"/>
                <a:gd name="T15" fmla="*/ 1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44">
                  <a:moveTo>
                    <a:pt x="3" y="25"/>
                  </a:moveTo>
                  <a:cubicBezTo>
                    <a:pt x="7" y="32"/>
                    <a:pt x="10" y="38"/>
                    <a:pt x="15" y="44"/>
                  </a:cubicBezTo>
                  <a:cubicBezTo>
                    <a:pt x="12" y="35"/>
                    <a:pt x="5" y="28"/>
                    <a:pt x="0" y="19"/>
                  </a:cubicBezTo>
                  <a:cubicBezTo>
                    <a:pt x="7" y="24"/>
                    <a:pt x="11" y="30"/>
                    <a:pt x="17" y="34"/>
                  </a:cubicBezTo>
                  <a:cubicBezTo>
                    <a:pt x="13" y="26"/>
                    <a:pt x="3" y="17"/>
                    <a:pt x="2" y="9"/>
                  </a:cubicBezTo>
                  <a:cubicBezTo>
                    <a:pt x="7" y="13"/>
                    <a:pt x="10" y="18"/>
                    <a:pt x="13" y="24"/>
                  </a:cubicBezTo>
                  <a:cubicBezTo>
                    <a:pt x="9" y="17"/>
                    <a:pt x="4" y="10"/>
                    <a:pt x="1" y="2"/>
                  </a:cubicBezTo>
                  <a:cubicBezTo>
                    <a:pt x="2" y="0"/>
                    <a:pt x="3" y="2"/>
                    <a:pt x="4" y="1"/>
                  </a:cubicBezTo>
                </a:path>
              </a:pathLst>
            </a:custGeom>
            <a:noFill/>
            <a:ln w="3175" cap="rnd">
              <a:solidFill>
                <a:srgbClr val="666666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40" name="Freeform 642">
              <a:extLst>
                <a:ext uri="{FF2B5EF4-FFF2-40B4-BE49-F238E27FC236}">
                  <a16:creationId xmlns:a16="http://schemas.microsoft.com/office/drawing/2014/main" id="{8D0B7080-19BD-447B-8073-6B36D5C73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04001" y="3271838"/>
              <a:ext cx="60325" cy="136525"/>
            </a:xfrm>
            <a:custGeom>
              <a:avLst/>
              <a:gdLst>
                <a:gd name="T0" fmla="*/ 5 w 16"/>
                <a:gd name="T1" fmla="*/ 26 h 36"/>
                <a:gd name="T2" fmla="*/ 16 w 16"/>
                <a:gd name="T3" fmla="*/ 36 h 36"/>
                <a:gd name="T4" fmla="*/ 4 w 16"/>
                <a:gd name="T5" fmla="*/ 19 h 36"/>
                <a:gd name="T6" fmla="*/ 16 w 16"/>
                <a:gd name="T7" fmla="*/ 30 h 36"/>
                <a:gd name="T8" fmla="*/ 1 w 16"/>
                <a:gd name="T9" fmla="*/ 9 h 36"/>
                <a:gd name="T10" fmla="*/ 12 w 16"/>
                <a:gd name="T11" fmla="*/ 20 h 36"/>
                <a:gd name="T12" fmla="*/ 0 w 16"/>
                <a:gd name="T13" fmla="*/ 0 h 36"/>
                <a:gd name="T14" fmla="*/ 7 w 16"/>
                <a:gd name="T15" fmla="*/ 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36">
                  <a:moveTo>
                    <a:pt x="5" y="26"/>
                  </a:moveTo>
                  <a:cubicBezTo>
                    <a:pt x="8" y="30"/>
                    <a:pt x="13" y="32"/>
                    <a:pt x="16" y="36"/>
                  </a:cubicBezTo>
                  <a:cubicBezTo>
                    <a:pt x="14" y="31"/>
                    <a:pt x="7" y="25"/>
                    <a:pt x="4" y="19"/>
                  </a:cubicBezTo>
                  <a:cubicBezTo>
                    <a:pt x="8" y="22"/>
                    <a:pt x="13" y="25"/>
                    <a:pt x="16" y="30"/>
                  </a:cubicBezTo>
                  <a:cubicBezTo>
                    <a:pt x="12" y="23"/>
                    <a:pt x="6" y="16"/>
                    <a:pt x="1" y="9"/>
                  </a:cubicBezTo>
                  <a:cubicBezTo>
                    <a:pt x="5" y="12"/>
                    <a:pt x="8" y="16"/>
                    <a:pt x="12" y="20"/>
                  </a:cubicBezTo>
                  <a:cubicBezTo>
                    <a:pt x="8" y="13"/>
                    <a:pt x="4" y="7"/>
                    <a:pt x="0" y="0"/>
                  </a:cubicBezTo>
                  <a:cubicBezTo>
                    <a:pt x="2" y="3"/>
                    <a:pt x="5" y="6"/>
                    <a:pt x="7" y="8"/>
                  </a:cubicBezTo>
                </a:path>
              </a:pathLst>
            </a:custGeom>
            <a:noFill/>
            <a:ln w="3175" cap="rnd">
              <a:solidFill>
                <a:srgbClr val="666666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41" name="Freeform 643">
              <a:extLst>
                <a:ext uri="{FF2B5EF4-FFF2-40B4-BE49-F238E27FC236}">
                  <a16:creationId xmlns:a16="http://schemas.microsoft.com/office/drawing/2014/main" id="{B91B050F-E3B8-4CAB-B75E-D15E771CF0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46776" y="3498851"/>
              <a:ext cx="90488" cy="212725"/>
            </a:xfrm>
            <a:custGeom>
              <a:avLst/>
              <a:gdLst>
                <a:gd name="T0" fmla="*/ 8 w 24"/>
                <a:gd name="T1" fmla="*/ 40 h 56"/>
                <a:gd name="T2" fmla="*/ 24 w 24"/>
                <a:gd name="T3" fmla="*/ 56 h 56"/>
                <a:gd name="T4" fmla="*/ 0 w 24"/>
                <a:gd name="T5" fmla="*/ 26 h 56"/>
                <a:gd name="T6" fmla="*/ 20 w 24"/>
                <a:gd name="T7" fmla="*/ 41 h 56"/>
                <a:gd name="T8" fmla="*/ 1 w 24"/>
                <a:gd name="T9" fmla="*/ 11 h 56"/>
                <a:gd name="T10" fmla="*/ 11 w 24"/>
                <a:gd name="T11" fmla="*/ 25 h 56"/>
                <a:gd name="T12" fmla="*/ 0 w 24"/>
                <a:gd name="T13" fmla="*/ 2 h 56"/>
                <a:gd name="T14" fmla="*/ 1 w 24"/>
                <a:gd name="T15" fmla="*/ 2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56">
                  <a:moveTo>
                    <a:pt x="8" y="40"/>
                  </a:moveTo>
                  <a:cubicBezTo>
                    <a:pt x="10" y="44"/>
                    <a:pt x="19" y="52"/>
                    <a:pt x="24" y="56"/>
                  </a:cubicBezTo>
                  <a:cubicBezTo>
                    <a:pt x="19" y="46"/>
                    <a:pt x="9" y="33"/>
                    <a:pt x="0" y="26"/>
                  </a:cubicBezTo>
                  <a:cubicBezTo>
                    <a:pt x="6" y="31"/>
                    <a:pt x="13" y="37"/>
                    <a:pt x="20" y="41"/>
                  </a:cubicBezTo>
                  <a:cubicBezTo>
                    <a:pt x="17" y="32"/>
                    <a:pt x="8" y="17"/>
                    <a:pt x="1" y="11"/>
                  </a:cubicBezTo>
                  <a:cubicBezTo>
                    <a:pt x="3" y="17"/>
                    <a:pt x="8" y="20"/>
                    <a:pt x="11" y="25"/>
                  </a:cubicBezTo>
                  <a:cubicBezTo>
                    <a:pt x="7" y="18"/>
                    <a:pt x="2" y="10"/>
                    <a:pt x="0" y="2"/>
                  </a:cubicBezTo>
                  <a:cubicBezTo>
                    <a:pt x="0" y="0"/>
                    <a:pt x="0" y="2"/>
                    <a:pt x="1" y="2"/>
                  </a:cubicBezTo>
                </a:path>
              </a:pathLst>
            </a:custGeom>
            <a:noFill/>
            <a:ln w="3175" cap="rnd">
              <a:solidFill>
                <a:srgbClr val="666666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42" name="Freeform 644">
              <a:extLst>
                <a:ext uri="{FF2B5EF4-FFF2-40B4-BE49-F238E27FC236}">
                  <a16:creationId xmlns:a16="http://schemas.microsoft.com/office/drawing/2014/main" id="{28B3E8A0-E9E5-4F3C-B5BE-D4C788D46A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138863" y="3101976"/>
              <a:ext cx="204788" cy="68263"/>
            </a:xfrm>
            <a:custGeom>
              <a:avLst/>
              <a:gdLst>
                <a:gd name="T0" fmla="*/ 0 w 54"/>
                <a:gd name="T1" fmla="*/ 15 h 18"/>
                <a:gd name="T2" fmla="*/ 54 w 54"/>
                <a:gd name="T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4" h="18">
                  <a:moveTo>
                    <a:pt x="0" y="15"/>
                  </a:moveTo>
                  <a:cubicBezTo>
                    <a:pt x="17" y="18"/>
                    <a:pt x="41" y="6"/>
                    <a:pt x="54" y="0"/>
                  </a:cubicBezTo>
                </a:path>
              </a:pathLst>
            </a:custGeom>
            <a:noFill/>
            <a:ln w="3175" cap="rnd">
              <a:solidFill>
                <a:srgbClr val="666666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43" name="Freeform 645">
              <a:extLst>
                <a:ext uri="{FF2B5EF4-FFF2-40B4-BE49-F238E27FC236}">
                  <a16:creationId xmlns:a16="http://schemas.microsoft.com/office/drawing/2014/main" id="{6769F97D-C691-4AF1-A974-DAE949C38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6165851" y="3132138"/>
              <a:ext cx="207963" cy="76200"/>
            </a:xfrm>
            <a:custGeom>
              <a:avLst/>
              <a:gdLst>
                <a:gd name="T0" fmla="*/ 0 w 55"/>
                <a:gd name="T1" fmla="*/ 20 h 20"/>
                <a:gd name="T2" fmla="*/ 32 w 55"/>
                <a:gd name="T3" fmla="*/ 10 h 20"/>
                <a:gd name="T4" fmla="*/ 55 w 55"/>
                <a:gd name="T5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5" h="20">
                  <a:moveTo>
                    <a:pt x="0" y="20"/>
                  </a:moveTo>
                  <a:cubicBezTo>
                    <a:pt x="10" y="16"/>
                    <a:pt x="22" y="15"/>
                    <a:pt x="32" y="10"/>
                  </a:cubicBezTo>
                  <a:cubicBezTo>
                    <a:pt x="40" y="7"/>
                    <a:pt x="47" y="3"/>
                    <a:pt x="55" y="0"/>
                  </a:cubicBezTo>
                </a:path>
              </a:pathLst>
            </a:custGeom>
            <a:noFill/>
            <a:ln w="3175" cap="rnd">
              <a:solidFill>
                <a:srgbClr val="666666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44" name="Freeform 646">
              <a:extLst>
                <a:ext uri="{FF2B5EF4-FFF2-40B4-BE49-F238E27FC236}">
                  <a16:creationId xmlns:a16="http://schemas.microsoft.com/office/drawing/2014/main" id="{BF486C8C-C5E1-49B0-A6D5-7A0E1507D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9188" y="3200401"/>
              <a:ext cx="193675" cy="60325"/>
            </a:xfrm>
            <a:custGeom>
              <a:avLst/>
              <a:gdLst>
                <a:gd name="T0" fmla="*/ 0 w 51"/>
                <a:gd name="T1" fmla="*/ 16 h 16"/>
                <a:gd name="T2" fmla="*/ 51 w 51"/>
                <a:gd name="T3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1" h="16">
                  <a:moveTo>
                    <a:pt x="0" y="16"/>
                  </a:moveTo>
                  <a:cubicBezTo>
                    <a:pt x="15" y="8"/>
                    <a:pt x="35" y="5"/>
                    <a:pt x="51" y="0"/>
                  </a:cubicBezTo>
                </a:path>
              </a:pathLst>
            </a:custGeom>
            <a:noFill/>
            <a:ln w="3175" cap="rnd">
              <a:solidFill>
                <a:srgbClr val="666666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45" name="Freeform 647">
              <a:extLst>
                <a:ext uri="{FF2B5EF4-FFF2-40B4-BE49-F238E27FC236}">
                  <a16:creationId xmlns:a16="http://schemas.microsoft.com/office/drawing/2014/main" id="{A02E4202-1F41-44E2-8D54-1B88F04A8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37288" y="3290888"/>
              <a:ext cx="200025" cy="65088"/>
            </a:xfrm>
            <a:custGeom>
              <a:avLst/>
              <a:gdLst>
                <a:gd name="T0" fmla="*/ 0 w 53"/>
                <a:gd name="T1" fmla="*/ 17 h 17"/>
                <a:gd name="T2" fmla="*/ 53 w 53"/>
                <a:gd name="T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3" h="17">
                  <a:moveTo>
                    <a:pt x="0" y="17"/>
                  </a:moveTo>
                  <a:cubicBezTo>
                    <a:pt x="17" y="14"/>
                    <a:pt x="37" y="7"/>
                    <a:pt x="53" y="0"/>
                  </a:cubicBezTo>
                </a:path>
              </a:pathLst>
            </a:custGeom>
            <a:noFill/>
            <a:ln w="3175" cap="rnd">
              <a:solidFill>
                <a:srgbClr val="666666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46" name="Freeform 648">
              <a:extLst>
                <a:ext uri="{FF2B5EF4-FFF2-40B4-BE49-F238E27FC236}">
                  <a16:creationId xmlns:a16="http://schemas.microsoft.com/office/drawing/2014/main" id="{423DB1C1-7B9D-43CF-9B09-5A47389F6B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56338" y="3340101"/>
              <a:ext cx="200025" cy="79375"/>
            </a:xfrm>
            <a:custGeom>
              <a:avLst/>
              <a:gdLst>
                <a:gd name="T0" fmla="*/ 0 w 53"/>
                <a:gd name="T1" fmla="*/ 21 h 21"/>
                <a:gd name="T2" fmla="*/ 53 w 53"/>
                <a:gd name="T3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3" h="21">
                  <a:moveTo>
                    <a:pt x="0" y="21"/>
                  </a:moveTo>
                  <a:cubicBezTo>
                    <a:pt x="15" y="14"/>
                    <a:pt x="36" y="6"/>
                    <a:pt x="53" y="0"/>
                  </a:cubicBezTo>
                </a:path>
              </a:pathLst>
            </a:custGeom>
            <a:noFill/>
            <a:ln w="3175" cap="rnd">
              <a:solidFill>
                <a:srgbClr val="666666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47" name="Freeform 649">
              <a:extLst>
                <a:ext uri="{FF2B5EF4-FFF2-40B4-BE49-F238E27FC236}">
                  <a16:creationId xmlns:a16="http://schemas.microsoft.com/office/drawing/2014/main" id="{417C8669-AB20-4B6F-BF42-FA43A18D81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75388" y="3400426"/>
              <a:ext cx="200025" cy="68263"/>
            </a:xfrm>
            <a:custGeom>
              <a:avLst/>
              <a:gdLst>
                <a:gd name="T0" fmla="*/ 0 w 53"/>
                <a:gd name="T1" fmla="*/ 18 h 18"/>
                <a:gd name="T2" fmla="*/ 53 w 53"/>
                <a:gd name="T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3" h="18">
                  <a:moveTo>
                    <a:pt x="0" y="18"/>
                  </a:moveTo>
                  <a:cubicBezTo>
                    <a:pt x="19" y="15"/>
                    <a:pt x="36" y="5"/>
                    <a:pt x="53" y="0"/>
                  </a:cubicBezTo>
                </a:path>
              </a:pathLst>
            </a:custGeom>
            <a:noFill/>
            <a:ln w="3175" cap="rnd">
              <a:solidFill>
                <a:srgbClr val="666666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48" name="Freeform 650">
              <a:extLst>
                <a:ext uri="{FF2B5EF4-FFF2-40B4-BE49-F238E27FC236}">
                  <a16:creationId xmlns:a16="http://schemas.microsoft.com/office/drawing/2014/main" id="{74A2D049-A2B0-4252-860D-D7309BCD826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08726" y="3498851"/>
              <a:ext cx="204788" cy="65088"/>
            </a:xfrm>
            <a:custGeom>
              <a:avLst/>
              <a:gdLst>
                <a:gd name="T0" fmla="*/ 0 w 54"/>
                <a:gd name="T1" fmla="*/ 17 h 17"/>
                <a:gd name="T2" fmla="*/ 54 w 54"/>
                <a:gd name="T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4" h="17">
                  <a:moveTo>
                    <a:pt x="0" y="17"/>
                  </a:moveTo>
                  <a:cubicBezTo>
                    <a:pt x="16" y="9"/>
                    <a:pt x="37" y="7"/>
                    <a:pt x="54" y="0"/>
                  </a:cubicBezTo>
                </a:path>
              </a:pathLst>
            </a:custGeom>
            <a:noFill/>
            <a:ln w="3175" cap="rnd">
              <a:solidFill>
                <a:srgbClr val="666666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49" name="Freeform 651">
              <a:extLst>
                <a:ext uri="{FF2B5EF4-FFF2-40B4-BE49-F238E27FC236}">
                  <a16:creationId xmlns:a16="http://schemas.microsoft.com/office/drawing/2014/main" id="{030B1900-FBD3-4412-AEB6-D068A9B76BE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27776" y="3540126"/>
              <a:ext cx="219075" cy="79375"/>
            </a:xfrm>
            <a:custGeom>
              <a:avLst/>
              <a:gdLst>
                <a:gd name="T0" fmla="*/ 0 w 58"/>
                <a:gd name="T1" fmla="*/ 19 h 21"/>
                <a:gd name="T2" fmla="*/ 58 w 58"/>
                <a:gd name="T3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8" h="21">
                  <a:moveTo>
                    <a:pt x="0" y="19"/>
                  </a:moveTo>
                  <a:cubicBezTo>
                    <a:pt x="20" y="21"/>
                    <a:pt x="39" y="1"/>
                    <a:pt x="58" y="0"/>
                  </a:cubicBezTo>
                </a:path>
              </a:pathLst>
            </a:custGeom>
            <a:noFill/>
            <a:ln w="3175" cap="rnd">
              <a:solidFill>
                <a:srgbClr val="666666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50" name="Freeform 652">
              <a:extLst>
                <a:ext uri="{FF2B5EF4-FFF2-40B4-BE49-F238E27FC236}">
                  <a16:creationId xmlns:a16="http://schemas.microsoft.com/office/drawing/2014/main" id="{93C1BAEC-1173-4DD9-8BEC-D17B6FB6FB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38888" y="3608388"/>
              <a:ext cx="207963" cy="65088"/>
            </a:xfrm>
            <a:custGeom>
              <a:avLst/>
              <a:gdLst>
                <a:gd name="T0" fmla="*/ 0 w 55"/>
                <a:gd name="T1" fmla="*/ 17 h 17"/>
                <a:gd name="T2" fmla="*/ 55 w 55"/>
                <a:gd name="T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5" h="17">
                  <a:moveTo>
                    <a:pt x="0" y="17"/>
                  </a:moveTo>
                  <a:cubicBezTo>
                    <a:pt x="20" y="16"/>
                    <a:pt x="37" y="6"/>
                    <a:pt x="55" y="0"/>
                  </a:cubicBezTo>
                </a:path>
              </a:pathLst>
            </a:custGeom>
            <a:noFill/>
            <a:ln w="3175" cap="rnd">
              <a:solidFill>
                <a:srgbClr val="666666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51" name="Freeform 653">
              <a:extLst>
                <a:ext uri="{FF2B5EF4-FFF2-40B4-BE49-F238E27FC236}">
                  <a16:creationId xmlns:a16="http://schemas.microsoft.com/office/drawing/2014/main" id="{E410C579-94D3-436E-A49D-B600708B76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34088" y="3457576"/>
              <a:ext cx="79375" cy="19050"/>
            </a:xfrm>
            <a:custGeom>
              <a:avLst/>
              <a:gdLst>
                <a:gd name="T0" fmla="*/ 0 w 21"/>
                <a:gd name="T1" fmla="*/ 2 h 5"/>
                <a:gd name="T2" fmla="*/ 20 w 21"/>
                <a:gd name="T3" fmla="*/ 4 h 5"/>
                <a:gd name="T4" fmla="*/ 5 w 21"/>
                <a:gd name="T5" fmla="*/ 0 h 5"/>
                <a:gd name="T6" fmla="*/ 21 w 21"/>
                <a:gd name="T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5">
                  <a:moveTo>
                    <a:pt x="0" y="2"/>
                  </a:moveTo>
                  <a:cubicBezTo>
                    <a:pt x="7" y="2"/>
                    <a:pt x="13" y="5"/>
                    <a:pt x="20" y="4"/>
                  </a:cubicBezTo>
                  <a:cubicBezTo>
                    <a:pt x="16" y="2"/>
                    <a:pt x="10" y="0"/>
                    <a:pt x="5" y="0"/>
                  </a:cubicBezTo>
                  <a:cubicBezTo>
                    <a:pt x="10" y="0"/>
                    <a:pt x="17" y="2"/>
                    <a:pt x="21" y="5"/>
                  </a:cubicBezTo>
                </a:path>
              </a:pathLst>
            </a:custGeom>
            <a:noFill/>
            <a:ln w="3175" cap="rnd">
              <a:solidFill>
                <a:srgbClr val="666666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52" name="Freeform 654">
              <a:extLst>
                <a:ext uri="{FF2B5EF4-FFF2-40B4-BE49-F238E27FC236}">
                  <a16:creationId xmlns:a16="http://schemas.microsoft.com/office/drawing/2014/main" id="{10DF2C29-2135-43AB-B812-FB6B9C8F11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119813" y="3332163"/>
              <a:ext cx="46038" cy="155575"/>
            </a:xfrm>
            <a:custGeom>
              <a:avLst/>
              <a:gdLst>
                <a:gd name="T0" fmla="*/ 0 w 12"/>
                <a:gd name="T1" fmla="*/ 37 h 41"/>
                <a:gd name="T2" fmla="*/ 12 w 12"/>
                <a:gd name="T3" fmla="*/ 0 h 41"/>
                <a:gd name="T4" fmla="*/ 1 w 12"/>
                <a:gd name="T5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41">
                  <a:moveTo>
                    <a:pt x="0" y="37"/>
                  </a:moveTo>
                  <a:cubicBezTo>
                    <a:pt x="2" y="25"/>
                    <a:pt x="9" y="12"/>
                    <a:pt x="12" y="0"/>
                  </a:cubicBezTo>
                  <a:cubicBezTo>
                    <a:pt x="10" y="15"/>
                    <a:pt x="7" y="27"/>
                    <a:pt x="1" y="41"/>
                  </a:cubicBezTo>
                </a:path>
              </a:pathLst>
            </a:custGeom>
            <a:noFill/>
            <a:ln w="3175" cap="rnd">
              <a:solidFill>
                <a:srgbClr val="666666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53" name="Freeform 655">
              <a:extLst>
                <a:ext uri="{FF2B5EF4-FFF2-40B4-BE49-F238E27FC236}">
                  <a16:creationId xmlns:a16="http://schemas.microsoft.com/office/drawing/2014/main" id="{4D27966D-A779-479F-99A6-49172E5D3F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2813" y="3189288"/>
              <a:ext cx="66675" cy="123825"/>
            </a:xfrm>
            <a:custGeom>
              <a:avLst/>
              <a:gdLst>
                <a:gd name="T0" fmla="*/ 18 w 18"/>
                <a:gd name="T1" fmla="*/ 0 h 33"/>
                <a:gd name="T2" fmla="*/ 0 w 18"/>
                <a:gd name="T3" fmla="*/ 12 h 33"/>
                <a:gd name="T4" fmla="*/ 12 w 18"/>
                <a:gd name="T5" fmla="*/ 33 h 33"/>
                <a:gd name="T6" fmla="*/ 3 w 18"/>
                <a:gd name="T7" fmla="*/ 1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3">
                  <a:moveTo>
                    <a:pt x="18" y="0"/>
                  </a:moveTo>
                  <a:cubicBezTo>
                    <a:pt x="12" y="4"/>
                    <a:pt x="6" y="8"/>
                    <a:pt x="0" y="12"/>
                  </a:cubicBezTo>
                  <a:cubicBezTo>
                    <a:pt x="3" y="19"/>
                    <a:pt x="8" y="26"/>
                    <a:pt x="12" y="33"/>
                  </a:cubicBezTo>
                  <a:cubicBezTo>
                    <a:pt x="7" y="27"/>
                    <a:pt x="6" y="19"/>
                    <a:pt x="3" y="11"/>
                  </a:cubicBezTo>
                </a:path>
              </a:pathLst>
            </a:custGeom>
            <a:noFill/>
            <a:ln w="3175" cap="rnd">
              <a:solidFill>
                <a:srgbClr val="666666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54" name="Freeform 656">
              <a:extLst>
                <a:ext uri="{FF2B5EF4-FFF2-40B4-BE49-F238E27FC236}">
                  <a16:creationId xmlns:a16="http://schemas.microsoft.com/office/drawing/2014/main" id="{16C76DDB-6F24-49A2-93E4-B5FBC0A6D6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9488" y="3397251"/>
              <a:ext cx="79375" cy="139700"/>
            </a:xfrm>
            <a:custGeom>
              <a:avLst/>
              <a:gdLst>
                <a:gd name="T0" fmla="*/ 10 w 21"/>
                <a:gd name="T1" fmla="*/ 37 h 37"/>
                <a:gd name="T2" fmla="*/ 2 w 21"/>
                <a:gd name="T3" fmla="*/ 10 h 37"/>
                <a:gd name="T4" fmla="*/ 21 w 21"/>
                <a:gd name="T5" fmla="*/ 0 h 37"/>
                <a:gd name="T6" fmla="*/ 3 w 21"/>
                <a:gd name="T7" fmla="*/ 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7">
                  <a:moveTo>
                    <a:pt x="10" y="37"/>
                  </a:moveTo>
                  <a:cubicBezTo>
                    <a:pt x="6" y="32"/>
                    <a:pt x="0" y="16"/>
                    <a:pt x="2" y="10"/>
                  </a:cubicBezTo>
                  <a:cubicBezTo>
                    <a:pt x="3" y="5"/>
                    <a:pt x="16" y="1"/>
                    <a:pt x="21" y="0"/>
                  </a:cubicBezTo>
                  <a:cubicBezTo>
                    <a:pt x="15" y="2"/>
                    <a:pt x="9" y="6"/>
                    <a:pt x="3" y="8"/>
                  </a:cubicBezTo>
                </a:path>
              </a:pathLst>
            </a:custGeom>
            <a:noFill/>
            <a:ln w="3175" cap="rnd">
              <a:solidFill>
                <a:srgbClr val="666666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55" name="Freeform 657">
              <a:extLst>
                <a:ext uri="{FF2B5EF4-FFF2-40B4-BE49-F238E27FC236}">
                  <a16:creationId xmlns:a16="http://schemas.microsoft.com/office/drawing/2014/main" id="{5D5E0A39-CE1A-46F4-B085-4C2AE967C8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138863" y="3578226"/>
              <a:ext cx="84138" cy="128588"/>
            </a:xfrm>
            <a:custGeom>
              <a:avLst/>
              <a:gdLst>
                <a:gd name="T0" fmla="*/ 10 w 22"/>
                <a:gd name="T1" fmla="*/ 34 h 34"/>
                <a:gd name="T2" fmla="*/ 0 w 22"/>
                <a:gd name="T3" fmla="*/ 8 h 34"/>
                <a:gd name="T4" fmla="*/ 22 w 22"/>
                <a:gd name="T5" fmla="*/ 0 h 34"/>
                <a:gd name="T6" fmla="*/ 5 w 22"/>
                <a:gd name="T7" fmla="*/ 9 h 34"/>
                <a:gd name="T8" fmla="*/ 4 w 22"/>
                <a:gd name="T9" fmla="*/ 2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4">
                  <a:moveTo>
                    <a:pt x="10" y="34"/>
                  </a:moveTo>
                  <a:cubicBezTo>
                    <a:pt x="5" y="31"/>
                    <a:pt x="2" y="14"/>
                    <a:pt x="0" y="8"/>
                  </a:cubicBezTo>
                  <a:cubicBezTo>
                    <a:pt x="6" y="4"/>
                    <a:pt x="15" y="2"/>
                    <a:pt x="22" y="0"/>
                  </a:cubicBezTo>
                  <a:cubicBezTo>
                    <a:pt x="17" y="3"/>
                    <a:pt x="9" y="4"/>
                    <a:pt x="5" y="9"/>
                  </a:cubicBezTo>
                  <a:cubicBezTo>
                    <a:pt x="2" y="13"/>
                    <a:pt x="4" y="15"/>
                    <a:pt x="4" y="20"/>
                  </a:cubicBezTo>
                </a:path>
              </a:pathLst>
            </a:custGeom>
            <a:noFill/>
            <a:ln w="3175" cap="rnd">
              <a:solidFill>
                <a:srgbClr val="666666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71498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87D8E1C0-DE2E-4094-87EA-51E6DB8ED8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19" y="-292"/>
            <a:ext cx="12193057" cy="6858594"/>
          </a:xfrm>
          <a:prstGeom prst="rect">
            <a:avLst/>
          </a:prstGeom>
        </p:spPr>
      </p:pic>
      <p:sp>
        <p:nvSpPr>
          <p:cNvPr id="5" name="椭圆 4">
            <a:extLst>
              <a:ext uri="{FF2B5EF4-FFF2-40B4-BE49-F238E27FC236}">
                <a16:creationId xmlns:a16="http://schemas.microsoft.com/office/drawing/2014/main" id="{51CAC6A5-B80A-4122-A8FF-13B22F323310}"/>
              </a:ext>
            </a:extLst>
          </p:cNvPr>
          <p:cNvSpPr/>
          <p:nvPr/>
        </p:nvSpPr>
        <p:spPr>
          <a:xfrm>
            <a:off x="6604001" y="2376479"/>
            <a:ext cx="6045200" cy="6045200"/>
          </a:xfrm>
          <a:prstGeom prst="ellipse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3F8E4A2-1D1F-4F8B-8B9A-3821BA263D0F}"/>
              </a:ext>
            </a:extLst>
          </p:cNvPr>
          <p:cNvSpPr txBox="1"/>
          <p:nvPr/>
        </p:nvSpPr>
        <p:spPr>
          <a:xfrm>
            <a:off x="4334972" y="2075092"/>
            <a:ext cx="3690347" cy="3323987"/>
          </a:xfrm>
          <a:prstGeom prst="rect">
            <a:avLst/>
          </a:prstGeom>
          <a:solidFill>
            <a:srgbClr val="00B050"/>
          </a:solidFill>
          <a:effectLst>
            <a:glow rad="228600">
              <a:schemeClr val="accent4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zh-CN" sz="7200" b="1" dirty="0">
                <a:ln>
                  <a:solidFill>
                    <a:srgbClr val="0F863B"/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Purpose</a:t>
            </a:r>
          </a:p>
          <a:p>
            <a:pPr algn="ctr"/>
            <a:r>
              <a:rPr lang="en-US" altLang="zh-CN" sz="13800" b="1" dirty="0">
                <a:ln>
                  <a:solidFill>
                    <a:srgbClr val="0F863B"/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02</a:t>
            </a:r>
            <a:endParaRPr lang="zh-CN" altLang="en-US" sz="13800" b="1" dirty="0">
              <a:ln>
                <a:solidFill>
                  <a:srgbClr val="0F863B"/>
                </a:solidFill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665909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" name="组合 144"/>
          <p:cNvGrpSpPr/>
          <p:nvPr/>
        </p:nvGrpSpPr>
        <p:grpSpPr>
          <a:xfrm>
            <a:off x="318356" y="616056"/>
            <a:ext cx="8874215" cy="1116315"/>
            <a:chOff x="8118475" y="3942492"/>
            <a:chExt cx="2063989" cy="1116315"/>
          </a:xfrm>
        </p:grpSpPr>
        <p:sp>
          <p:nvSpPr>
            <p:cNvPr id="146" name="文本框 145"/>
            <p:cNvSpPr txBox="1"/>
            <p:nvPr/>
          </p:nvSpPr>
          <p:spPr>
            <a:xfrm>
              <a:off x="8118475" y="3942492"/>
              <a:ext cx="1827213" cy="584775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r>
                <a:rPr lang="en-US" altLang="zh-CN" sz="3200" b="1" dirty="0">
                  <a:solidFill>
                    <a:srgbClr val="595959"/>
                  </a:solidFill>
                  <a:latin typeface="+mn-lt"/>
                  <a:ea typeface="+mn-ea"/>
                  <a:cs typeface="+mn-ea"/>
                  <a:sym typeface="+mn-lt"/>
                </a:rPr>
                <a:t>Purpose</a:t>
              </a:r>
              <a:endParaRPr lang="zh-CN" altLang="en-US" sz="3200" b="1" dirty="0">
                <a:solidFill>
                  <a:srgbClr val="595959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47" name="文本框 155"/>
            <p:cNvSpPr txBox="1">
              <a:spLocks noChangeArrowheads="1"/>
            </p:cNvSpPr>
            <p:nvPr/>
          </p:nvSpPr>
          <p:spPr bwMode="auto">
            <a:xfrm>
              <a:off x="8126651" y="4689475"/>
              <a:ext cx="2055813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lvl="0"/>
              <a:endParaRPr lang="zh-CN" altLang="en-US" dirty="0">
                <a:solidFill>
                  <a:srgbClr val="595959"/>
                </a:solidFill>
                <a:latin typeface="方正静蕾简体"/>
                <a:ea typeface="方正静蕾简体"/>
                <a:cs typeface="+mn-ea"/>
                <a:sym typeface="+mn-lt"/>
              </a:endParaRP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816694D3-DC09-468F-A6FC-E05F562FFD87}"/>
              </a:ext>
            </a:extLst>
          </p:cNvPr>
          <p:cNvSpPr txBox="1"/>
          <p:nvPr/>
        </p:nvSpPr>
        <p:spPr>
          <a:xfrm>
            <a:off x="318356" y="4479298"/>
            <a:ext cx="104785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Plastic bags floating in the air		  Plastic bottles floating on the sea	</a:t>
            </a:r>
          </a:p>
          <a:p>
            <a:pPr algn="just"/>
            <a:endParaRPr lang="en-US" altLang="zh-CN" sz="2400" dirty="0"/>
          </a:p>
          <a:p>
            <a:pPr marL="342900" indent="-342900" algn="just">
              <a:buFont typeface="Wingdings" panose="05000000000000000000" pitchFamily="2" charset="2"/>
              <a:buChar char="l"/>
            </a:pPr>
            <a:r>
              <a:rPr lang="en-US" altLang="zh-CN" sz="2400" dirty="0"/>
              <a:t>Even plastic bags we use in our everyday life take anywhere from 10 to 1,000 years to decompose and plastic bottles can take 450 years or more</a:t>
            </a:r>
          </a:p>
        </p:txBody>
      </p:sp>
      <p:pic>
        <p:nvPicPr>
          <p:cNvPr id="1028" name="Picture 4" descr="“塑料袋的危害”的图片搜索结果">
            <a:extLst>
              <a:ext uri="{FF2B5EF4-FFF2-40B4-BE49-F238E27FC236}">
                <a16:creationId xmlns:a16="http://schemas.microsoft.com/office/drawing/2014/main" id="{B72020B7-818F-451A-829B-A75B5C24CF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509" y="1547705"/>
            <a:ext cx="4974008" cy="27956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“塑料水瓶污染环境”的图片搜索结果">
            <a:extLst>
              <a:ext uri="{FF2B5EF4-FFF2-40B4-BE49-F238E27FC236}">
                <a16:creationId xmlns:a16="http://schemas.microsoft.com/office/drawing/2014/main" id="{F9558579-56F4-4F3D-B4A6-41932BDC5B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547705"/>
            <a:ext cx="4828443" cy="27956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468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" name="组合 144"/>
          <p:cNvGrpSpPr/>
          <p:nvPr/>
        </p:nvGrpSpPr>
        <p:grpSpPr>
          <a:xfrm>
            <a:off x="318356" y="616056"/>
            <a:ext cx="8874215" cy="1116315"/>
            <a:chOff x="8118475" y="3942492"/>
            <a:chExt cx="2063989" cy="1116315"/>
          </a:xfrm>
        </p:grpSpPr>
        <p:sp>
          <p:nvSpPr>
            <p:cNvPr id="146" name="文本框 145"/>
            <p:cNvSpPr txBox="1"/>
            <p:nvPr/>
          </p:nvSpPr>
          <p:spPr>
            <a:xfrm>
              <a:off x="8118475" y="3942492"/>
              <a:ext cx="1827213" cy="584775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r>
                <a:rPr lang="en-US" altLang="zh-CN" sz="3200" b="1" dirty="0">
                  <a:solidFill>
                    <a:srgbClr val="595959"/>
                  </a:solidFill>
                  <a:latin typeface="+mn-lt"/>
                  <a:ea typeface="+mn-ea"/>
                  <a:cs typeface="+mn-ea"/>
                  <a:sym typeface="+mn-lt"/>
                </a:rPr>
                <a:t>Purpose</a:t>
              </a:r>
              <a:endParaRPr lang="zh-CN" altLang="en-US" sz="3200" b="1" dirty="0">
                <a:solidFill>
                  <a:srgbClr val="595959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47" name="文本框 155"/>
            <p:cNvSpPr txBox="1">
              <a:spLocks noChangeArrowheads="1"/>
            </p:cNvSpPr>
            <p:nvPr/>
          </p:nvSpPr>
          <p:spPr bwMode="auto">
            <a:xfrm>
              <a:off x="8126651" y="4689475"/>
              <a:ext cx="2055813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lvl="0"/>
              <a:endParaRPr lang="zh-CN" altLang="en-US" dirty="0">
                <a:solidFill>
                  <a:srgbClr val="595959"/>
                </a:solidFill>
                <a:latin typeface="方正静蕾简体"/>
                <a:ea typeface="方正静蕾简体"/>
                <a:cs typeface="+mn-ea"/>
                <a:sym typeface="+mn-lt"/>
              </a:endParaRP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816694D3-DC09-468F-A6FC-E05F562FFD87}"/>
              </a:ext>
            </a:extLst>
          </p:cNvPr>
          <p:cNvSpPr txBox="1"/>
          <p:nvPr/>
        </p:nvSpPr>
        <p:spPr>
          <a:xfrm>
            <a:off x="863144" y="1547705"/>
            <a:ext cx="10149190" cy="4467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First goal is to create a more sustainable and 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Cleaner environment at Fairleigh Dickinson University</a:t>
            </a:r>
          </a:p>
          <a:p>
            <a:pPr>
              <a:lnSpc>
                <a:spcPct val="150000"/>
              </a:lnSpc>
            </a:pPr>
            <a:endParaRPr lang="en-US" altLang="zh-CN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en-US" altLang="zh-CN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endParaRPr lang="en-US" altLang="zh-CN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The second goal is to encourage students to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 Use reverse vending machines 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Pay the cost to the meal plan for students</a:t>
            </a:r>
            <a:endParaRPr lang="zh-CN" altLang="zh-CN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2131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87D8E1C0-DE2E-4094-87EA-51E6DB8ED8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19" y="-292"/>
            <a:ext cx="12193057" cy="6858594"/>
          </a:xfrm>
          <a:prstGeom prst="rect">
            <a:avLst/>
          </a:prstGeom>
        </p:spPr>
      </p:pic>
      <p:sp>
        <p:nvSpPr>
          <p:cNvPr id="5" name="椭圆 4">
            <a:extLst>
              <a:ext uri="{FF2B5EF4-FFF2-40B4-BE49-F238E27FC236}">
                <a16:creationId xmlns:a16="http://schemas.microsoft.com/office/drawing/2014/main" id="{51CAC6A5-B80A-4122-A8FF-13B22F323310}"/>
              </a:ext>
            </a:extLst>
          </p:cNvPr>
          <p:cNvSpPr/>
          <p:nvPr/>
        </p:nvSpPr>
        <p:spPr>
          <a:xfrm>
            <a:off x="6604001" y="2376479"/>
            <a:ext cx="6045200" cy="6045200"/>
          </a:xfrm>
          <a:prstGeom prst="ellipse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3F8E4A2-1D1F-4F8B-8B9A-3821BA263D0F}"/>
              </a:ext>
            </a:extLst>
          </p:cNvPr>
          <p:cNvSpPr txBox="1"/>
          <p:nvPr/>
        </p:nvSpPr>
        <p:spPr>
          <a:xfrm>
            <a:off x="3790223" y="2230734"/>
            <a:ext cx="5139768" cy="2800767"/>
          </a:xfrm>
          <a:prstGeom prst="rect">
            <a:avLst/>
          </a:prstGeom>
          <a:solidFill>
            <a:srgbClr val="00B050"/>
          </a:solidFill>
          <a:effectLst>
            <a:glow rad="228600">
              <a:schemeClr val="accent4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zh-CN" sz="8800" b="1" dirty="0">
                <a:ln>
                  <a:solidFill>
                    <a:srgbClr val="0F863B"/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Proposal</a:t>
            </a:r>
          </a:p>
          <a:p>
            <a:pPr algn="ctr"/>
            <a:r>
              <a:rPr lang="en-US" altLang="zh-CN" sz="8800" b="1" dirty="0">
                <a:ln>
                  <a:solidFill>
                    <a:srgbClr val="0F863B"/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03</a:t>
            </a:r>
            <a:endParaRPr lang="zh-CN" altLang="en-US" sz="8800" b="1" dirty="0">
              <a:ln>
                <a:solidFill>
                  <a:srgbClr val="0F863B"/>
                </a:solidFill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1300829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275</TotalTime>
  <Words>578</Words>
  <Application>Microsoft Office PowerPoint</Application>
  <PresentationFormat>宽屏</PresentationFormat>
  <Paragraphs>122</Paragraphs>
  <Slides>20</Slides>
  <Notes>20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8" baseType="lpstr">
      <vt:lpstr>方正综艺简体</vt:lpstr>
      <vt:lpstr>方正静蕾简体</vt:lpstr>
      <vt:lpstr>等线</vt:lpstr>
      <vt:lpstr>等线 Light</vt:lpstr>
      <vt:lpstr>Arial</vt:lpstr>
      <vt:lpstr>Calibri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http://www.ypppt.com/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优品PPT</dc:creator>
  <cp:keywords>http:/www.ypppt.com</cp:keywords>
  <dc:description>http://www.ypppt.com/</dc:description>
  <cp:lastModifiedBy>Shunqi Zheng</cp:lastModifiedBy>
  <cp:revision>72</cp:revision>
  <dcterms:created xsi:type="dcterms:W3CDTF">2017-09-18T02:05:31Z</dcterms:created>
  <dcterms:modified xsi:type="dcterms:W3CDTF">2021-01-08T20:07:56Z</dcterms:modified>
</cp:coreProperties>
</file>

<file path=docProps/thumbnail.jpeg>
</file>